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
  </p:notesMasterIdLst>
  <p:sldIdLst>
    <p:sldId id="256" r:id="rId2"/>
    <p:sldId id="264" r:id="rId3"/>
    <p:sldId id="267" r:id="rId4"/>
    <p:sldId id="259" r:id="rId5"/>
    <p:sldId id="260" r:id="rId6"/>
    <p:sldId id="261" r:id="rId7"/>
    <p:sldId id="268" r:id="rId8"/>
    <p:sldId id="262" r:id="rId9"/>
    <p:sldId id="266" r:id="rId10"/>
    <p:sldId id="265" r:id="rId11"/>
    <p:sldId id="25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3C3"/>
    <a:srgbClr val="EA000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B9B80-99BA-4987-A10F-DA644987614B}" v="108" dt="2022-07-03T07:51:06.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3038" autoAdjust="0"/>
  </p:normalViewPr>
  <p:slideViewPr>
    <p:cSldViewPr snapToGrid="0">
      <p:cViewPr varScale="1">
        <p:scale>
          <a:sx n="48" d="100"/>
          <a:sy n="48" d="100"/>
        </p:scale>
        <p:origin x="5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藤原 直人" userId="b647d54c40e55d1d" providerId="LiveId" clId="{53AB9B80-99BA-4987-A10F-DA644987614B}"/>
    <pc:docChg chg="undo redo custSel addSld delSld modSld sldOrd">
      <pc:chgData name="藤原 直人" userId="b647d54c40e55d1d" providerId="LiveId" clId="{53AB9B80-99BA-4987-A10F-DA644987614B}" dt="2022-07-03T09:29:40.242" v="4830"/>
      <pc:docMkLst>
        <pc:docMk/>
      </pc:docMkLst>
      <pc:sldChg chg="addSp modSp mod modNotesTx">
        <pc:chgData name="藤原 直人" userId="b647d54c40e55d1d" providerId="LiveId" clId="{53AB9B80-99BA-4987-A10F-DA644987614B}" dt="2022-07-03T07:37:36.956" v="4021" actId="20577"/>
        <pc:sldMkLst>
          <pc:docMk/>
          <pc:sldMk cId="2120527303" sldId="256"/>
        </pc:sldMkLst>
        <pc:picChg chg="add mod">
          <ac:chgData name="藤原 直人" userId="b647d54c40e55d1d" providerId="LiveId" clId="{53AB9B80-99BA-4987-A10F-DA644987614B}" dt="2022-07-03T06:01:11.739" v="1728" actId="1076"/>
          <ac:picMkLst>
            <pc:docMk/>
            <pc:sldMk cId="2120527303" sldId="256"/>
            <ac:picMk id="5" creationId="{EA00BBCC-CA87-C003-FCE9-BBEA360E7A6A}"/>
          </ac:picMkLst>
        </pc:picChg>
      </pc:sldChg>
      <pc:sldChg chg="addSp modSp add del mod ord modShow">
        <pc:chgData name="藤原 直人" userId="b647d54c40e55d1d" providerId="LiveId" clId="{53AB9B80-99BA-4987-A10F-DA644987614B}" dt="2022-07-03T07:46:25.143" v="4035" actId="729"/>
        <pc:sldMkLst>
          <pc:docMk/>
          <pc:sldMk cId="1323507513" sldId="257"/>
        </pc:sldMkLst>
        <pc:spChg chg="mod">
          <ac:chgData name="藤原 直人" userId="b647d54c40e55d1d" providerId="LiveId" clId="{53AB9B80-99BA-4987-A10F-DA644987614B}" dt="2022-07-03T04:41:53.382" v="468" actId="122"/>
          <ac:spMkLst>
            <pc:docMk/>
            <pc:sldMk cId="1323507513" sldId="257"/>
            <ac:spMk id="3" creationId="{A0815593-83F6-C449-13DD-C7B44E62333A}"/>
          </ac:spMkLst>
        </pc:spChg>
        <pc:spChg chg="mod">
          <ac:chgData name="藤原 直人" userId="b647d54c40e55d1d" providerId="LiveId" clId="{53AB9B80-99BA-4987-A10F-DA644987614B}" dt="2022-07-03T04:41:57.748" v="469" actId="122"/>
          <ac:spMkLst>
            <pc:docMk/>
            <pc:sldMk cId="1323507513" sldId="257"/>
            <ac:spMk id="7" creationId="{3348FBFD-BD68-20AC-E976-C759E6751399}"/>
          </ac:spMkLst>
        </pc:spChg>
        <pc:spChg chg="mod">
          <ac:chgData name="藤原 直人" userId="b647d54c40e55d1d" providerId="LiveId" clId="{53AB9B80-99BA-4987-A10F-DA644987614B}" dt="2022-07-03T04:42:00.161" v="470" actId="122"/>
          <ac:spMkLst>
            <pc:docMk/>
            <pc:sldMk cId="1323507513" sldId="257"/>
            <ac:spMk id="8" creationId="{DE280651-148A-8904-0BF8-F9491F3747C2}"/>
          </ac:spMkLst>
        </pc:spChg>
        <pc:picChg chg="add mod">
          <ac:chgData name="藤原 直人" userId="b647d54c40e55d1d" providerId="LiveId" clId="{53AB9B80-99BA-4987-A10F-DA644987614B}" dt="2022-07-03T06:01:02.141" v="1724"/>
          <ac:picMkLst>
            <pc:docMk/>
            <pc:sldMk cId="1323507513" sldId="257"/>
            <ac:picMk id="11" creationId="{322020C3-BFA1-DB2F-20A7-962E46A0434C}"/>
          </ac:picMkLst>
        </pc:picChg>
      </pc:sldChg>
      <pc:sldChg chg="addSp delSp modSp mod modNotesTx">
        <pc:chgData name="藤原 直人" userId="b647d54c40e55d1d" providerId="LiveId" clId="{53AB9B80-99BA-4987-A10F-DA644987614B}" dt="2022-07-03T07:33:15.001" v="3965" actId="20577"/>
        <pc:sldMkLst>
          <pc:docMk/>
          <pc:sldMk cId="861870568" sldId="259"/>
        </pc:sldMkLst>
        <pc:spChg chg="add del">
          <ac:chgData name="藤原 直人" userId="b647d54c40e55d1d" providerId="LiveId" clId="{53AB9B80-99BA-4987-A10F-DA644987614B}" dt="2022-07-03T01:24:14.449" v="359" actId="22"/>
          <ac:spMkLst>
            <pc:docMk/>
            <pc:sldMk cId="861870568" sldId="259"/>
            <ac:spMk id="39" creationId="{838B03F6-B096-1638-C4A2-D87FF14BA3E2}"/>
          </ac:spMkLst>
        </pc:spChg>
        <pc:spChg chg="mod">
          <ac:chgData name="藤原 直人" userId="b647d54c40e55d1d" providerId="LiveId" clId="{53AB9B80-99BA-4987-A10F-DA644987614B}" dt="2022-07-03T06:37:52.636" v="2103" actId="207"/>
          <ac:spMkLst>
            <pc:docMk/>
            <pc:sldMk cId="861870568" sldId="259"/>
            <ac:spMk id="60" creationId="{AE53EC14-FE74-9827-6D97-57814494179C}"/>
          </ac:spMkLst>
        </pc:spChg>
        <pc:picChg chg="add mod">
          <ac:chgData name="藤原 直人" userId="b647d54c40e55d1d" providerId="LiveId" clId="{53AB9B80-99BA-4987-A10F-DA644987614B}" dt="2022-07-03T06:00:53.105" v="1721"/>
          <ac:picMkLst>
            <pc:docMk/>
            <pc:sldMk cId="861870568" sldId="259"/>
            <ac:picMk id="40" creationId="{1C236C27-84BC-169F-EAA3-566007F74447}"/>
          </ac:picMkLst>
        </pc:picChg>
      </pc:sldChg>
      <pc:sldChg chg="addSp delSp modSp mod delAnim modAnim modNotesTx">
        <pc:chgData name="藤原 直人" userId="b647d54c40e55d1d" providerId="LiveId" clId="{53AB9B80-99BA-4987-A10F-DA644987614B}" dt="2022-07-03T07:52:40.789" v="4309" actId="20577"/>
        <pc:sldMkLst>
          <pc:docMk/>
          <pc:sldMk cId="2731369982" sldId="260"/>
        </pc:sldMkLst>
        <pc:spChg chg="mod">
          <ac:chgData name="藤原 直人" userId="b647d54c40e55d1d" providerId="LiveId" clId="{53AB9B80-99BA-4987-A10F-DA644987614B}" dt="2022-07-03T06:44:05.826" v="2111" actId="1076"/>
          <ac:spMkLst>
            <pc:docMk/>
            <pc:sldMk cId="2731369982" sldId="260"/>
            <ac:spMk id="2" creationId="{C0A826FB-C5A3-5C4A-C52C-2C4AB12483D9}"/>
          </ac:spMkLst>
        </pc:spChg>
        <pc:spChg chg="del">
          <ac:chgData name="藤原 直人" userId="b647d54c40e55d1d" providerId="LiveId" clId="{53AB9B80-99BA-4987-A10F-DA644987614B}" dt="2022-07-03T06:42:07.440" v="2106"/>
          <ac:spMkLst>
            <pc:docMk/>
            <pc:sldMk cId="2731369982" sldId="260"/>
            <ac:spMk id="11" creationId="{C9EA03AF-A6EA-0F60-0617-AC78CF3C5C13}"/>
          </ac:spMkLst>
        </pc:spChg>
        <pc:picChg chg="add mod">
          <ac:chgData name="藤原 直人" userId="b647d54c40e55d1d" providerId="LiveId" clId="{53AB9B80-99BA-4987-A10F-DA644987614B}" dt="2022-07-03T07:49:02.096" v="4042" actId="1076"/>
          <ac:picMkLst>
            <pc:docMk/>
            <pc:sldMk cId="2731369982" sldId="260"/>
            <ac:picMk id="3" creationId="{E7AA0341-2F8D-FB92-4A34-EC37EFDBF828}"/>
          </ac:picMkLst>
        </pc:picChg>
        <pc:picChg chg="add mod">
          <ac:chgData name="藤原 直人" userId="b647d54c40e55d1d" providerId="LiveId" clId="{53AB9B80-99BA-4987-A10F-DA644987614B}" dt="2022-07-03T06:00:48.190" v="1719"/>
          <ac:picMkLst>
            <pc:docMk/>
            <pc:sldMk cId="2731369982" sldId="260"/>
            <ac:picMk id="4" creationId="{785DC275-38A4-040A-943F-A85D1A157AF1}"/>
          </ac:picMkLst>
        </pc:picChg>
        <pc:picChg chg="add del mod">
          <ac:chgData name="藤原 直人" userId="b647d54c40e55d1d" providerId="LiveId" clId="{53AB9B80-99BA-4987-A10F-DA644987614B}" dt="2022-07-03T06:48:57.595" v="2124" actId="478"/>
          <ac:picMkLst>
            <pc:docMk/>
            <pc:sldMk cId="2731369982" sldId="260"/>
            <ac:picMk id="5" creationId="{43BDCAEF-6FE3-D8F4-E44E-436C61159124}"/>
          </ac:picMkLst>
        </pc:picChg>
        <pc:picChg chg="add del mod">
          <ac:chgData name="藤原 直人" userId="b647d54c40e55d1d" providerId="LiveId" clId="{53AB9B80-99BA-4987-A10F-DA644987614B}" dt="2022-07-03T06:44:35.187" v="2115" actId="478"/>
          <ac:picMkLst>
            <pc:docMk/>
            <pc:sldMk cId="2731369982" sldId="260"/>
            <ac:picMk id="6" creationId="{511C6DA9-F901-085C-71B4-49D7AD61CFAD}"/>
          </ac:picMkLst>
        </pc:picChg>
        <pc:picChg chg="add del mod">
          <ac:chgData name="藤原 直人" userId="b647d54c40e55d1d" providerId="LiveId" clId="{53AB9B80-99BA-4987-A10F-DA644987614B}" dt="2022-07-03T07:49:53.301" v="4044" actId="478"/>
          <ac:picMkLst>
            <pc:docMk/>
            <pc:sldMk cId="2731369982" sldId="260"/>
            <ac:picMk id="7" creationId="{18F5AF44-3ACB-32D6-4FCD-E3547A3AE878}"/>
          </ac:picMkLst>
        </pc:picChg>
        <pc:picChg chg="add mod">
          <ac:chgData name="藤原 直人" userId="b647d54c40e55d1d" providerId="LiveId" clId="{53AB9B80-99BA-4987-A10F-DA644987614B}" dt="2022-07-03T07:48:52.826" v="4040" actId="1076"/>
          <ac:picMkLst>
            <pc:docMk/>
            <pc:sldMk cId="2731369982" sldId="260"/>
            <ac:picMk id="9" creationId="{6A371535-2A64-558E-055C-0DABC22D0057}"/>
          </ac:picMkLst>
        </pc:picChg>
        <pc:picChg chg="add mod">
          <ac:chgData name="藤原 直人" userId="b647d54c40e55d1d" providerId="LiveId" clId="{53AB9B80-99BA-4987-A10F-DA644987614B}" dt="2022-07-03T07:49:59.485" v="4046" actId="14100"/>
          <ac:picMkLst>
            <pc:docMk/>
            <pc:sldMk cId="2731369982" sldId="260"/>
            <ac:picMk id="10" creationId="{CB50345B-0A3D-5581-5E52-09701056AF28}"/>
          </ac:picMkLst>
        </pc:picChg>
      </pc:sldChg>
      <pc:sldChg chg="addSp modSp mod modNotesTx">
        <pc:chgData name="藤原 直人" userId="b647d54c40e55d1d" providerId="LiveId" clId="{53AB9B80-99BA-4987-A10F-DA644987614B}" dt="2022-07-03T07:53:14.298" v="4315" actId="20577"/>
        <pc:sldMkLst>
          <pc:docMk/>
          <pc:sldMk cId="1845849279" sldId="261"/>
        </pc:sldMkLst>
        <pc:spChg chg="mod">
          <ac:chgData name="藤原 直人" userId="b647d54c40e55d1d" providerId="LiveId" clId="{53AB9B80-99BA-4987-A10F-DA644987614B}" dt="2022-07-03T05:51:25.368" v="1607" actId="20577"/>
          <ac:spMkLst>
            <pc:docMk/>
            <pc:sldMk cId="1845849279" sldId="261"/>
            <ac:spMk id="2" creationId="{0D16440B-1FC1-DB28-2181-B2AD99CFE3E4}"/>
          </ac:spMkLst>
        </pc:spChg>
        <pc:spChg chg="mod">
          <ac:chgData name="藤原 直人" userId="b647d54c40e55d1d" providerId="LiveId" clId="{53AB9B80-99BA-4987-A10F-DA644987614B}" dt="2022-07-03T06:58:43.553" v="2176" actId="27636"/>
          <ac:spMkLst>
            <pc:docMk/>
            <pc:sldMk cId="1845849279" sldId="261"/>
            <ac:spMk id="3" creationId="{22653C16-95EB-BB79-7422-D510D5D94AC8}"/>
          </ac:spMkLst>
        </pc:spChg>
        <pc:picChg chg="add mod">
          <ac:chgData name="藤原 直人" userId="b647d54c40e55d1d" providerId="LiveId" clId="{53AB9B80-99BA-4987-A10F-DA644987614B}" dt="2022-07-03T05:56:25.067" v="1718"/>
          <ac:picMkLst>
            <pc:docMk/>
            <pc:sldMk cId="1845849279" sldId="261"/>
            <ac:picMk id="4" creationId="{D9D4FFD5-5C31-AD07-B384-E8C527497810}"/>
          </ac:picMkLst>
        </pc:picChg>
      </pc:sldChg>
      <pc:sldChg chg="addSp modSp new add del mod modShow">
        <pc:chgData name="藤原 直人" userId="b647d54c40e55d1d" providerId="LiveId" clId="{53AB9B80-99BA-4987-A10F-DA644987614B}" dt="2022-07-03T06:56:49.970" v="2135" actId="729"/>
        <pc:sldMkLst>
          <pc:docMk/>
          <pc:sldMk cId="841071183" sldId="262"/>
        </pc:sldMkLst>
        <pc:spChg chg="mod">
          <ac:chgData name="藤原 直人" userId="b647d54c40e55d1d" providerId="LiveId" clId="{53AB9B80-99BA-4987-A10F-DA644987614B}" dt="2022-07-03T01:38:59.039" v="467" actId="20577"/>
          <ac:spMkLst>
            <pc:docMk/>
            <pc:sldMk cId="841071183" sldId="262"/>
            <ac:spMk id="2" creationId="{78515FE8-3E10-A48E-9A12-05C27017FE4E}"/>
          </ac:spMkLst>
        </pc:spChg>
        <pc:spChg chg="mod">
          <ac:chgData name="藤原 直人" userId="b647d54c40e55d1d" providerId="LiveId" clId="{53AB9B80-99BA-4987-A10F-DA644987614B}" dt="2022-07-03T05:56:07.102" v="1717" actId="20577"/>
          <ac:spMkLst>
            <pc:docMk/>
            <pc:sldMk cId="841071183" sldId="262"/>
            <ac:spMk id="3" creationId="{571F76E2-46F7-6894-B2D6-5F649CCEF6B3}"/>
          </ac:spMkLst>
        </pc:spChg>
        <pc:picChg chg="add mod ord">
          <ac:chgData name="藤原 直人" userId="b647d54c40e55d1d" providerId="LiveId" clId="{53AB9B80-99BA-4987-A10F-DA644987614B}" dt="2022-07-03T05:55:10.362" v="1626" actId="1036"/>
          <ac:picMkLst>
            <pc:docMk/>
            <pc:sldMk cId="841071183" sldId="262"/>
            <ac:picMk id="5" creationId="{3566326C-F32F-9206-521C-B45F6D89B3A5}"/>
          </ac:picMkLst>
        </pc:picChg>
      </pc:sldChg>
      <pc:sldChg chg="new del">
        <pc:chgData name="藤原 直人" userId="b647d54c40e55d1d" providerId="LiveId" clId="{53AB9B80-99BA-4987-A10F-DA644987614B}" dt="2022-07-03T05:15:54.898" v="1526" actId="47"/>
        <pc:sldMkLst>
          <pc:docMk/>
          <pc:sldMk cId="2789772299" sldId="263"/>
        </pc:sldMkLst>
      </pc:sldChg>
      <pc:sldChg chg="addSp delSp modSp new mod ord modAnim modNotesTx">
        <pc:chgData name="藤原 直人" userId="b647d54c40e55d1d" providerId="LiveId" clId="{53AB9B80-99BA-4987-A10F-DA644987614B}" dt="2022-07-03T07:54:10.940" v="4334" actId="20577"/>
        <pc:sldMkLst>
          <pc:docMk/>
          <pc:sldMk cId="289623610" sldId="264"/>
        </pc:sldMkLst>
        <pc:spChg chg="del">
          <ac:chgData name="藤原 直人" userId="b647d54c40e55d1d" providerId="LiveId" clId="{53AB9B80-99BA-4987-A10F-DA644987614B}" dt="2022-07-03T04:50:14.718" v="490" actId="478"/>
          <ac:spMkLst>
            <pc:docMk/>
            <pc:sldMk cId="289623610" sldId="264"/>
            <ac:spMk id="2" creationId="{FA73B3A1-E29B-8581-3443-3275D39280A0}"/>
          </ac:spMkLst>
        </pc:spChg>
        <pc:spChg chg="del mod">
          <ac:chgData name="藤原 直人" userId="b647d54c40e55d1d" providerId="LiveId" clId="{53AB9B80-99BA-4987-A10F-DA644987614B}" dt="2022-07-03T05:04:59.632" v="1210" actId="478"/>
          <ac:spMkLst>
            <pc:docMk/>
            <pc:sldMk cId="289623610" sldId="264"/>
            <ac:spMk id="3" creationId="{52909C52-E01F-B4D5-AF45-ED74A1991A5D}"/>
          </ac:spMkLst>
        </pc:spChg>
        <pc:spChg chg="add mod">
          <ac:chgData name="藤原 直人" userId="b647d54c40e55d1d" providerId="LiveId" clId="{53AB9B80-99BA-4987-A10F-DA644987614B}" dt="2022-07-03T04:50:11.096" v="489"/>
          <ac:spMkLst>
            <pc:docMk/>
            <pc:sldMk cId="289623610" sldId="264"/>
            <ac:spMk id="4" creationId="{D85645B2-0746-961A-6363-57050354F4DC}"/>
          </ac:spMkLst>
        </pc:spChg>
        <pc:spChg chg="add mod">
          <ac:chgData name="藤原 直人" userId="b647d54c40e55d1d" providerId="LiveId" clId="{53AB9B80-99BA-4987-A10F-DA644987614B}" dt="2022-07-03T06:14:24.706" v="1809" actId="14100"/>
          <ac:spMkLst>
            <pc:docMk/>
            <pc:sldMk cId="289623610" sldId="264"/>
            <ac:spMk id="6" creationId="{ACF82170-B4C0-B191-D198-0AC6890E010A}"/>
          </ac:spMkLst>
        </pc:spChg>
        <pc:spChg chg="add mod">
          <ac:chgData name="藤原 直人" userId="b647d54c40e55d1d" providerId="LiveId" clId="{53AB9B80-99BA-4987-A10F-DA644987614B}" dt="2022-07-03T06:15:19.480" v="1814" actId="14100"/>
          <ac:spMkLst>
            <pc:docMk/>
            <pc:sldMk cId="289623610" sldId="264"/>
            <ac:spMk id="7" creationId="{61487F68-398A-EA96-50DC-A2C8E0EB09B9}"/>
          </ac:spMkLst>
        </pc:spChg>
        <pc:spChg chg="add del mod">
          <ac:chgData name="藤原 直人" userId="b647d54c40e55d1d" providerId="LiveId" clId="{53AB9B80-99BA-4987-A10F-DA644987614B}" dt="2022-07-03T05:05:54.525" v="1241" actId="478"/>
          <ac:spMkLst>
            <pc:docMk/>
            <pc:sldMk cId="289623610" sldId="264"/>
            <ac:spMk id="8" creationId="{7FA4DD43-8956-2C6D-E590-C4B094723A0F}"/>
          </ac:spMkLst>
        </pc:spChg>
        <pc:spChg chg="add mod">
          <ac:chgData name="藤原 直人" userId="b647d54c40e55d1d" providerId="LiveId" clId="{53AB9B80-99BA-4987-A10F-DA644987614B}" dt="2022-07-03T06:16:21.702" v="1826" actId="20577"/>
          <ac:spMkLst>
            <pc:docMk/>
            <pc:sldMk cId="289623610" sldId="264"/>
            <ac:spMk id="9" creationId="{FD95022E-C30D-0D7B-BD21-4D7367EF9AED}"/>
          </ac:spMkLst>
        </pc:spChg>
        <pc:spChg chg="add del mod">
          <ac:chgData name="藤原 直人" userId="b647d54c40e55d1d" providerId="LiveId" clId="{53AB9B80-99BA-4987-A10F-DA644987614B}" dt="2022-07-03T05:05:06.239" v="1211" actId="478"/>
          <ac:spMkLst>
            <pc:docMk/>
            <pc:sldMk cId="289623610" sldId="264"/>
            <ac:spMk id="11" creationId="{5087A766-79A7-23A3-ED06-8526D9C46A07}"/>
          </ac:spMkLst>
        </pc:spChg>
        <pc:spChg chg="add mod">
          <ac:chgData name="藤原 直人" userId="b647d54c40e55d1d" providerId="LiveId" clId="{53AB9B80-99BA-4987-A10F-DA644987614B}" dt="2022-07-03T06:14:35.934" v="1812" actId="1076"/>
          <ac:spMkLst>
            <pc:docMk/>
            <pc:sldMk cId="289623610" sldId="264"/>
            <ac:spMk id="12" creationId="{FA84ADAD-19F1-FCBA-B1EE-846DBBA2C840}"/>
          </ac:spMkLst>
        </pc:spChg>
        <pc:spChg chg="add mod">
          <ac:chgData name="藤原 直人" userId="b647d54c40e55d1d" providerId="LiveId" clId="{53AB9B80-99BA-4987-A10F-DA644987614B}" dt="2022-07-03T06:38:07.281" v="2105" actId="1076"/>
          <ac:spMkLst>
            <pc:docMk/>
            <pc:sldMk cId="289623610" sldId="264"/>
            <ac:spMk id="13" creationId="{618E083A-583E-6075-B170-B065C244055E}"/>
          </ac:spMkLst>
        </pc:spChg>
        <pc:spChg chg="add mod">
          <ac:chgData name="藤原 直人" userId="b647d54c40e55d1d" providerId="LiveId" clId="{53AB9B80-99BA-4987-A10F-DA644987614B}" dt="2022-07-03T06:18:11.981" v="1848" actId="1076"/>
          <ac:spMkLst>
            <pc:docMk/>
            <pc:sldMk cId="289623610" sldId="264"/>
            <ac:spMk id="15" creationId="{E6F5065D-B658-EAD9-9976-5CE243BECC53}"/>
          </ac:spMkLst>
        </pc:spChg>
        <pc:picChg chg="add mod">
          <ac:chgData name="藤原 直人" userId="b647d54c40e55d1d" providerId="LiveId" clId="{53AB9B80-99BA-4987-A10F-DA644987614B}" dt="2022-07-03T04:50:11.096" v="489"/>
          <ac:picMkLst>
            <pc:docMk/>
            <pc:sldMk cId="289623610" sldId="264"/>
            <ac:picMk id="5" creationId="{10EC0B83-401E-07F7-FF1B-5BF08C249255}"/>
          </ac:picMkLst>
        </pc:picChg>
        <pc:picChg chg="add mod">
          <ac:chgData name="藤原 直人" userId="b647d54c40e55d1d" providerId="LiveId" clId="{53AB9B80-99BA-4987-A10F-DA644987614B}" dt="2022-07-03T06:00:58.519" v="1723"/>
          <ac:picMkLst>
            <pc:docMk/>
            <pc:sldMk cId="289623610" sldId="264"/>
            <ac:picMk id="14" creationId="{D90FE238-77B1-C8C2-D4FC-D57831E456C0}"/>
          </ac:picMkLst>
        </pc:picChg>
      </pc:sldChg>
      <pc:sldChg chg="addSp delSp modSp new add del mod ord modShow">
        <pc:chgData name="藤原 直人" userId="b647d54c40e55d1d" providerId="LiveId" clId="{53AB9B80-99BA-4987-A10F-DA644987614B}" dt="2022-07-03T07:46:22.435" v="4034" actId="729"/>
        <pc:sldMkLst>
          <pc:docMk/>
          <pc:sldMk cId="2649835334" sldId="265"/>
        </pc:sldMkLst>
        <pc:spChg chg="del mod">
          <ac:chgData name="藤原 直人" userId="b647d54c40e55d1d" providerId="LiveId" clId="{53AB9B80-99BA-4987-A10F-DA644987614B}" dt="2022-07-03T05:08:25.084" v="1284" actId="478"/>
          <ac:spMkLst>
            <pc:docMk/>
            <pc:sldMk cId="2649835334" sldId="265"/>
            <ac:spMk id="2" creationId="{A5865F39-731B-DD0B-29E0-38A42A220D7A}"/>
          </ac:spMkLst>
        </pc:spChg>
        <pc:spChg chg="del mod">
          <ac:chgData name="藤原 直人" userId="b647d54c40e55d1d" providerId="LiveId" clId="{53AB9B80-99BA-4987-A10F-DA644987614B}" dt="2022-07-03T05:10:01.141" v="1348" actId="478"/>
          <ac:spMkLst>
            <pc:docMk/>
            <pc:sldMk cId="2649835334" sldId="265"/>
            <ac:spMk id="3" creationId="{6F6FD14F-423A-D637-46B8-29AA337EAFF4}"/>
          </ac:spMkLst>
        </pc:spChg>
        <pc:spChg chg="add del mod">
          <ac:chgData name="藤原 直人" userId="b647d54c40e55d1d" providerId="LiveId" clId="{53AB9B80-99BA-4987-A10F-DA644987614B}" dt="2022-07-03T05:00:46.503" v="1139" actId="478"/>
          <ac:spMkLst>
            <pc:docMk/>
            <pc:sldMk cId="2649835334" sldId="265"/>
            <ac:spMk id="5" creationId="{3791B23A-C292-6BE0-F9B5-9AEBDD424BCA}"/>
          </ac:spMkLst>
        </pc:spChg>
        <pc:spChg chg="add mod">
          <ac:chgData name="藤原 直人" userId="b647d54c40e55d1d" providerId="LiveId" clId="{53AB9B80-99BA-4987-A10F-DA644987614B}" dt="2022-07-03T05:09:14.899" v="1338" actId="20577"/>
          <ac:spMkLst>
            <pc:docMk/>
            <pc:sldMk cId="2649835334" sldId="265"/>
            <ac:spMk id="7" creationId="{F36585C0-65E3-5243-14F3-AD3CCA65E96F}"/>
          </ac:spMkLst>
        </pc:spChg>
        <pc:spChg chg="add mod">
          <ac:chgData name="藤原 直人" userId="b647d54c40e55d1d" providerId="LiveId" clId="{53AB9B80-99BA-4987-A10F-DA644987614B}" dt="2022-07-03T06:10:08.480" v="1759" actId="20577"/>
          <ac:spMkLst>
            <pc:docMk/>
            <pc:sldMk cId="2649835334" sldId="265"/>
            <ac:spMk id="8" creationId="{02414D7B-AE3F-9034-8226-20FE2E7194E3}"/>
          </ac:spMkLst>
        </pc:spChg>
        <pc:spChg chg="add del mod">
          <ac:chgData name="藤原 直人" userId="b647d54c40e55d1d" providerId="LiveId" clId="{53AB9B80-99BA-4987-A10F-DA644987614B}" dt="2022-07-03T05:10:04.054" v="1349" actId="478"/>
          <ac:spMkLst>
            <pc:docMk/>
            <pc:sldMk cId="2649835334" sldId="265"/>
            <ac:spMk id="10" creationId="{5483171F-6F1F-2BD0-EAF3-04EC2613FC3C}"/>
          </ac:spMkLst>
        </pc:spChg>
        <pc:spChg chg="add mod">
          <ac:chgData name="藤原 直人" userId="b647d54c40e55d1d" providerId="LiveId" clId="{53AB9B80-99BA-4987-A10F-DA644987614B}" dt="2022-07-03T06:06:56.044" v="1733" actId="1076"/>
          <ac:spMkLst>
            <pc:docMk/>
            <pc:sldMk cId="2649835334" sldId="265"/>
            <ac:spMk id="12" creationId="{BE946835-E53E-9D52-0EE5-29C068A820D0}"/>
          </ac:spMkLst>
        </pc:spChg>
        <pc:picChg chg="add mod">
          <ac:chgData name="藤原 直人" userId="b647d54c40e55d1d" providerId="LiveId" clId="{53AB9B80-99BA-4987-A10F-DA644987614B}" dt="2022-07-03T06:00:55.771" v="1722"/>
          <ac:picMkLst>
            <pc:docMk/>
            <pc:sldMk cId="2649835334" sldId="265"/>
            <ac:picMk id="11" creationId="{DC09E1F5-A07F-50AF-5B00-EEE590C234DF}"/>
          </ac:picMkLst>
        </pc:picChg>
      </pc:sldChg>
      <pc:sldChg chg="new del">
        <pc:chgData name="藤原 直人" userId="b647d54c40e55d1d" providerId="LiveId" clId="{53AB9B80-99BA-4987-A10F-DA644987614B}" dt="2022-07-03T05:13:29.861" v="1467" actId="47"/>
        <pc:sldMkLst>
          <pc:docMk/>
          <pc:sldMk cId="446220633" sldId="266"/>
        </pc:sldMkLst>
      </pc:sldChg>
      <pc:sldChg chg="addSp modSp new add del mod ord modShow modNotesTx">
        <pc:chgData name="藤原 直人" userId="b647d54c40e55d1d" providerId="LiveId" clId="{53AB9B80-99BA-4987-A10F-DA644987614B}" dt="2022-07-03T07:46:19.856" v="4033" actId="729"/>
        <pc:sldMkLst>
          <pc:docMk/>
          <pc:sldMk cId="1417519018" sldId="266"/>
        </pc:sldMkLst>
        <pc:spChg chg="mod">
          <ac:chgData name="藤原 直人" userId="b647d54c40e55d1d" providerId="LiveId" clId="{53AB9B80-99BA-4987-A10F-DA644987614B}" dt="2022-07-03T05:47:00.847" v="1559" actId="20577"/>
          <ac:spMkLst>
            <pc:docMk/>
            <pc:sldMk cId="1417519018" sldId="266"/>
            <ac:spMk id="2" creationId="{0A2F3FAB-0C9E-320B-8E7F-534AC9D84BA6}"/>
          </ac:spMkLst>
        </pc:spChg>
        <pc:picChg chg="add mod">
          <ac:chgData name="藤原 直人" userId="b647d54c40e55d1d" providerId="LiveId" clId="{53AB9B80-99BA-4987-A10F-DA644987614B}" dt="2022-07-03T06:00:50.761" v="1720"/>
          <ac:picMkLst>
            <pc:docMk/>
            <pc:sldMk cId="1417519018" sldId="266"/>
            <ac:picMk id="4" creationId="{DF9E16D5-3F60-0A09-4FA2-240C821A75B3}"/>
          </ac:picMkLst>
        </pc:picChg>
      </pc:sldChg>
      <pc:sldChg chg="new del">
        <pc:chgData name="藤原 直人" userId="b647d54c40e55d1d" providerId="LiveId" clId="{53AB9B80-99BA-4987-A10F-DA644987614B}" dt="2022-07-03T05:46:46.445" v="1542" actId="680"/>
        <pc:sldMkLst>
          <pc:docMk/>
          <pc:sldMk cId="2464116549" sldId="266"/>
        </pc:sldMkLst>
      </pc:sldChg>
      <pc:sldChg chg="addSp delSp modSp new mod modAnim modNotesTx">
        <pc:chgData name="藤原 直人" userId="b647d54c40e55d1d" providerId="LiveId" clId="{53AB9B80-99BA-4987-A10F-DA644987614B}" dt="2022-07-03T07:28:58.800" v="3670" actId="20577"/>
        <pc:sldMkLst>
          <pc:docMk/>
          <pc:sldMk cId="2492383500" sldId="267"/>
        </pc:sldMkLst>
        <pc:spChg chg="del mod">
          <ac:chgData name="藤原 直人" userId="b647d54c40e55d1d" providerId="LiveId" clId="{53AB9B80-99BA-4987-A10F-DA644987614B}" dt="2022-07-03T06:23:08.433" v="1857" actId="478"/>
          <ac:spMkLst>
            <pc:docMk/>
            <pc:sldMk cId="2492383500" sldId="267"/>
            <ac:spMk id="2" creationId="{C2B8C7B6-F8AC-C66E-6ABE-1294AF32F1FB}"/>
          </ac:spMkLst>
        </pc:spChg>
        <pc:spChg chg="del">
          <ac:chgData name="藤原 直人" userId="b647d54c40e55d1d" providerId="LiveId" clId="{53AB9B80-99BA-4987-A10F-DA644987614B}" dt="2022-07-03T06:23:01.082" v="1855" actId="478"/>
          <ac:spMkLst>
            <pc:docMk/>
            <pc:sldMk cId="2492383500" sldId="267"/>
            <ac:spMk id="3" creationId="{532113C9-A0D1-E823-8F65-F8FB167A4C4D}"/>
          </ac:spMkLst>
        </pc:spChg>
        <pc:spChg chg="add mod">
          <ac:chgData name="藤原 直人" userId="b647d54c40e55d1d" providerId="LiveId" clId="{53AB9B80-99BA-4987-A10F-DA644987614B}" dt="2022-07-03T06:22:54.057" v="1853"/>
          <ac:spMkLst>
            <pc:docMk/>
            <pc:sldMk cId="2492383500" sldId="267"/>
            <ac:spMk id="4" creationId="{2E998724-7654-B08F-318B-178A3156D2D7}"/>
          </ac:spMkLst>
        </pc:spChg>
        <pc:spChg chg="add del mod">
          <ac:chgData name="藤原 直人" userId="b647d54c40e55d1d" providerId="LiveId" clId="{53AB9B80-99BA-4987-A10F-DA644987614B}" dt="2022-07-03T06:22:58.672" v="1854" actId="478"/>
          <ac:spMkLst>
            <pc:docMk/>
            <pc:sldMk cId="2492383500" sldId="267"/>
            <ac:spMk id="5" creationId="{549CFD2D-2B50-387C-0B9C-3AFDEE68628D}"/>
          </ac:spMkLst>
        </pc:spChg>
        <pc:spChg chg="add mod">
          <ac:chgData name="藤原 直人" userId="b647d54c40e55d1d" providerId="LiveId" clId="{53AB9B80-99BA-4987-A10F-DA644987614B}" dt="2022-07-03T06:35:00.483" v="2079" actId="1076"/>
          <ac:spMkLst>
            <pc:docMk/>
            <pc:sldMk cId="2492383500" sldId="267"/>
            <ac:spMk id="7" creationId="{B00E699B-649C-7BD7-B4CB-54BFF5823948}"/>
          </ac:spMkLst>
        </pc:spChg>
        <pc:spChg chg="add mod">
          <ac:chgData name="藤原 直人" userId="b647d54c40e55d1d" providerId="LiveId" clId="{53AB9B80-99BA-4987-A10F-DA644987614B}" dt="2022-07-03T06:45:23.374" v="2117" actId="164"/>
          <ac:spMkLst>
            <pc:docMk/>
            <pc:sldMk cId="2492383500" sldId="267"/>
            <ac:spMk id="8" creationId="{4A5A57E5-9434-8774-E697-7CC0A4AD21F8}"/>
          </ac:spMkLst>
        </pc:spChg>
        <pc:spChg chg="add mod">
          <ac:chgData name="藤原 直人" userId="b647d54c40e55d1d" providerId="LiveId" clId="{53AB9B80-99BA-4987-A10F-DA644987614B}" dt="2022-07-03T06:45:04.538" v="2116" actId="164"/>
          <ac:spMkLst>
            <pc:docMk/>
            <pc:sldMk cId="2492383500" sldId="267"/>
            <ac:spMk id="9" creationId="{652D66A1-6459-A311-C56C-DA07767966E9}"/>
          </ac:spMkLst>
        </pc:spChg>
        <pc:spChg chg="add mod">
          <ac:chgData name="藤原 直人" userId="b647d54c40e55d1d" providerId="LiveId" clId="{53AB9B80-99BA-4987-A10F-DA644987614B}" dt="2022-07-03T06:35:47.703" v="2098" actId="1036"/>
          <ac:spMkLst>
            <pc:docMk/>
            <pc:sldMk cId="2492383500" sldId="267"/>
            <ac:spMk id="10" creationId="{5DC141FA-36DB-E71E-210C-2188D9DE1C82}"/>
          </ac:spMkLst>
        </pc:spChg>
        <pc:spChg chg="add mod">
          <ac:chgData name="藤原 直人" userId="b647d54c40e55d1d" providerId="LiveId" clId="{53AB9B80-99BA-4987-A10F-DA644987614B}" dt="2022-07-03T06:45:04.538" v="2116" actId="164"/>
          <ac:spMkLst>
            <pc:docMk/>
            <pc:sldMk cId="2492383500" sldId="267"/>
            <ac:spMk id="15" creationId="{9FCB2929-B0F1-D935-580D-D7D59C764926}"/>
          </ac:spMkLst>
        </pc:spChg>
        <pc:spChg chg="add mod">
          <ac:chgData name="藤原 直人" userId="b647d54c40e55d1d" providerId="LiveId" clId="{53AB9B80-99BA-4987-A10F-DA644987614B}" dt="2022-07-03T06:45:23.374" v="2117" actId="164"/>
          <ac:spMkLst>
            <pc:docMk/>
            <pc:sldMk cId="2492383500" sldId="267"/>
            <ac:spMk id="16" creationId="{C826A4DA-E4D0-5E4A-4CDD-23EE9B63EC99}"/>
          </ac:spMkLst>
        </pc:spChg>
        <pc:grpChg chg="add mod">
          <ac:chgData name="藤原 直人" userId="b647d54c40e55d1d" providerId="LiveId" clId="{53AB9B80-99BA-4987-A10F-DA644987614B}" dt="2022-07-03T06:45:04.538" v="2116" actId="164"/>
          <ac:grpSpMkLst>
            <pc:docMk/>
            <pc:sldMk cId="2492383500" sldId="267"/>
            <ac:grpSpMk id="22" creationId="{DD5CC4FA-FB3E-A031-9667-566DFBA223E1}"/>
          </ac:grpSpMkLst>
        </pc:grpChg>
        <pc:grpChg chg="add mod">
          <ac:chgData name="藤原 直人" userId="b647d54c40e55d1d" providerId="LiveId" clId="{53AB9B80-99BA-4987-A10F-DA644987614B}" dt="2022-07-03T06:45:23.374" v="2117" actId="164"/>
          <ac:grpSpMkLst>
            <pc:docMk/>
            <pc:sldMk cId="2492383500" sldId="267"/>
            <ac:grpSpMk id="23" creationId="{F0D688F2-053E-C8B4-441E-1AA6B7A47B79}"/>
          </ac:grpSpMkLst>
        </pc:grpChg>
        <pc:picChg chg="add mod">
          <ac:chgData name="藤原 直人" userId="b647d54c40e55d1d" providerId="LiveId" clId="{53AB9B80-99BA-4987-A10F-DA644987614B}" dt="2022-07-03T06:22:54.057" v="1853"/>
          <ac:picMkLst>
            <pc:docMk/>
            <pc:sldMk cId="2492383500" sldId="267"/>
            <ac:picMk id="6" creationId="{DD57F643-2470-6D59-E01B-2A861754BFBF}"/>
          </ac:picMkLst>
        </pc:picChg>
        <pc:cxnChg chg="add mod">
          <ac:chgData name="藤原 直人" userId="b647d54c40e55d1d" providerId="LiveId" clId="{53AB9B80-99BA-4987-A10F-DA644987614B}" dt="2022-07-03T06:35:05.677" v="2080" actId="14100"/>
          <ac:cxnSpMkLst>
            <pc:docMk/>
            <pc:sldMk cId="2492383500" sldId="267"/>
            <ac:cxnSpMk id="12" creationId="{F46A7B2A-B28D-28CD-D780-1EB3C3A24D35}"/>
          </ac:cxnSpMkLst>
        </pc:cxnChg>
        <pc:cxnChg chg="add mod">
          <ac:chgData name="藤原 直人" userId="b647d54c40e55d1d" providerId="LiveId" clId="{53AB9B80-99BA-4987-A10F-DA644987614B}" dt="2022-07-03T06:35:47.703" v="2098" actId="1036"/>
          <ac:cxnSpMkLst>
            <pc:docMk/>
            <pc:sldMk cId="2492383500" sldId="267"/>
            <ac:cxnSpMk id="13" creationId="{2A50D59A-976B-7CFA-062B-FF5DD1BEF89E}"/>
          </ac:cxnSpMkLst>
        </pc:cxnChg>
        <pc:cxnChg chg="add del mod">
          <ac:chgData name="藤原 直人" userId="b647d54c40e55d1d" providerId="LiveId" clId="{53AB9B80-99BA-4987-A10F-DA644987614B}" dt="2022-07-03T06:33:27.016" v="2055"/>
          <ac:cxnSpMkLst>
            <pc:docMk/>
            <pc:sldMk cId="2492383500" sldId="267"/>
            <ac:cxnSpMk id="18" creationId="{0E406948-71A7-1F50-5DB2-D2E9AD43AF1D}"/>
          </ac:cxnSpMkLst>
        </pc:cxnChg>
        <pc:cxnChg chg="add del mod">
          <ac:chgData name="藤原 直人" userId="b647d54c40e55d1d" providerId="LiveId" clId="{53AB9B80-99BA-4987-A10F-DA644987614B}" dt="2022-07-03T06:33:38.461" v="2057"/>
          <ac:cxnSpMkLst>
            <pc:docMk/>
            <pc:sldMk cId="2492383500" sldId="267"/>
            <ac:cxnSpMk id="19" creationId="{F9BD774D-2B0A-1228-4B92-486CE810B439}"/>
          </ac:cxnSpMkLst>
        </pc:cxnChg>
        <pc:cxnChg chg="add del mod">
          <ac:chgData name="藤原 直人" userId="b647d54c40e55d1d" providerId="LiveId" clId="{53AB9B80-99BA-4987-A10F-DA644987614B}" dt="2022-07-03T06:33:50.417" v="2061"/>
          <ac:cxnSpMkLst>
            <pc:docMk/>
            <pc:sldMk cId="2492383500" sldId="267"/>
            <ac:cxnSpMk id="20" creationId="{899D8C3F-665D-9890-6B1D-992091578318}"/>
          </ac:cxnSpMkLst>
        </pc:cxnChg>
      </pc:sldChg>
      <pc:sldChg chg="modSp new mod ord modShow">
        <pc:chgData name="藤原 直人" userId="b647d54c40e55d1d" providerId="LiveId" clId="{53AB9B80-99BA-4987-A10F-DA644987614B}" dt="2022-07-03T09:29:40.242" v="4830"/>
        <pc:sldMkLst>
          <pc:docMk/>
          <pc:sldMk cId="68743153" sldId="268"/>
        </pc:sldMkLst>
        <pc:spChg chg="mod">
          <ac:chgData name="藤原 直人" userId="b647d54c40e55d1d" providerId="LiveId" clId="{53AB9B80-99BA-4987-A10F-DA644987614B}" dt="2022-07-03T09:00:54.124" v="4377" actId="20577"/>
          <ac:spMkLst>
            <pc:docMk/>
            <pc:sldMk cId="68743153" sldId="268"/>
            <ac:spMk id="2" creationId="{C166DE0D-C8F0-AC8C-BBC8-E1EB5543C445}"/>
          </ac:spMkLst>
        </pc:spChg>
        <pc:spChg chg="mod">
          <ac:chgData name="藤原 直人" userId="b647d54c40e55d1d" providerId="LiveId" clId="{53AB9B80-99BA-4987-A10F-DA644987614B}" dt="2022-07-03T09:13:14.634" v="4828" actId="20577"/>
          <ac:spMkLst>
            <pc:docMk/>
            <pc:sldMk cId="68743153" sldId="268"/>
            <ac:spMk id="3" creationId="{9AFBEF06-07F4-E5FF-547B-38B0E6CC893A}"/>
          </ac:spMkLst>
        </pc:spChg>
      </pc:sldChg>
    </pc:docChg>
  </pc:docChgLst>
  <pc:docChgLst>
    <pc:chgData name="藤原 直人" userId="b647d54c40e55d1d" providerId="LiveId" clId="{216D231D-9679-4B05-AABC-CD126F9C383F}"/>
    <pc:docChg chg="undo custSel addSld delSld modSld">
      <pc:chgData name="藤原 直人" userId="b647d54c40e55d1d" providerId="LiveId" clId="{216D231D-9679-4B05-AABC-CD126F9C383F}" dt="2022-07-02T14:26:33.237" v="167" actId="1076"/>
      <pc:docMkLst>
        <pc:docMk/>
      </pc:docMkLst>
      <pc:sldChg chg="del">
        <pc:chgData name="藤原 直人" userId="b647d54c40e55d1d" providerId="LiveId" clId="{216D231D-9679-4B05-AABC-CD126F9C383F}" dt="2022-07-02T14:23:08.972" v="45" actId="47"/>
        <pc:sldMkLst>
          <pc:docMk/>
          <pc:sldMk cId="646545350" sldId="258"/>
        </pc:sldMkLst>
      </pc:sldChg>
      <pc:sldChg chg="modSp mod">
        <pc:chgData name="藤原 直人" userId="b647d54c40e55d1d" providerId="LiveId" clId="{216D231D-9679-4B05-AABC-CD126F9C383F}" dt="2022-07-02T14:26:22.820" v="163" actId="404"/>
        <pc:sldMkLst>
          <pc:docMk/>
          <pc:sldMk cId="2731369982" sldId="260"/>
        </pc:sldMkLst>
        <pc:spChg chg="mod">
          <ac:chgData name="藤原 直人" userId="b647d54c40e55d1d" providerId="LiveId" clId="{216D231D-9679-4B05-AABC-CD126F9C383F}" dt="2022-07-02T14:26:22.820" v="163" actId="404"/>
          <ac:spMkLst>
            <pc:docMk/>
            <pc:sldMk cId="2731369982" sldId="260"/>
            <ac:spMk id="2" creationId="{C0A826FB-C5A3-5C4A-C52C-2C4AB12483D9}"/>
          </ac:spMkLst>
        </pc:spChg>
      </pc:sldChg>
      <pc:sldChg chg="delSp modSp mod">
        <pc:chgData name="藤原 直人" userId="b647d54c40e55d1d" providerId="LiveId" clId="{216D231D-9679-4B05-AABC-CD126F9C383F}" dt="2022-07-02T14:26:33.237" v="167" actId="1076"/>
        <pc:sldMkLst>
          <pc:docMk/>
          <pc:sldMk cId="1845849279" sldId="261"/>
        </pc:sldMkLst>
        <pc:spChg chg="mod">
          <ac:chgData name="藤原 直人" userId="b647d54c40e55d1d" providerId="LiveId" clId="{216D231D-9679-4B05-AABC-CD126F9C383F}" dt="2022-07-02T14:26:33.237" v="167" actId="1076"/>
          <ac:spMkLst>
            <pc:docMk/>
            <pc:sldMk cId="1845849279" sldId="261"/>
            <ac:spMk id="2" creationId="{0D16440B-1FC1-DB28-2181-B2AD99CFE3E4}"/>
          </ac:spMkLst>
        </pc:spChg>
        <pc:spChg chg="mod">
          <ac:chgData name="藤原 直人" userId="b647d54c40e55d1d" providerId="LiveId" clId="{216D231D-9679-4B05-AABC-CD126F9C383F}" dt="2022-07-02T14:25:48.585" v="160" actId="20577"/>
          <ac:spMkLst>
            <pc:docMk/>
            <pc:sldMk cId="1845849279" sldId="261"/>
            <ac:spMk id="3" creationId="{22653C16-95EB-BB79-7422-D510D5D94AC8}"/>
          </ac:spMkLst>
        </pc:spChg>
        <pc:spChg chg="del mod">
          <ac:chgData name="藤原 直人" userId="b647d54c40e55d1d" providerId="LiveId" clId="{216D231D-9679-4B05-AABC-CD126F9C383F}" dt="2022-07-02T14:21:11.518" v="35" actId="478"/>
          <ac:spMkLst>
            <pc:docMk/>
            <pc:sldMk cId="1845849279" sldId="261"/>
            <ac:spMk id="6" creationId="{ED3F7907-3E58-75DA-F7A9-19C7D88EF441}"/>
          </ac:spMkLst>
        </pc:spChg>
        <pc:cxnChg chg="del">
          <ac:chgData name="藤原 直人" userId="b647d54c40e55d1d" providerId="LiveId" clId="{216D231D-9679-4B05-AABC-CD126F9C383F}" dt="2022-07-02T14:24:15.662" v="73" actId="478"/>
          <ac:cxnSpMkLst>
            <pc:docMk/>
            <pc:sldMk cId="1845849279" sldId="261"/>
            <ac:cxnSpMk id="5" creationId="{CF159FB3-49B6-CD23-E53E-EDEEC47FFC44}"/>
          </ac:cxnSpMkLst>
        </pc:cxnChg>
      </pc:sldChg>
      <pc:sldChg chg="modSp del mod">
        <pc:chgData name="藤原 直人" userId="b647d54c40e55d1d" providerId="LiveId" clId="{216D231D-9679-4B05-AABC-CD126F9C383F}" dt="2022-07-02T14:23:39.388" v="69" actId="47"/>
        <pc:sldMkLst>
          <pc:docMk/>
          <pc:sldMk cId="2919082781" sldId="262"/>
        </pc:sldMkLst>
        <pc:spChg chg="mod">
          <ac:chgData name="藤原 直人" userId="b647d54c40e55d1d" providerId="LiveId" clId="{216D231D-9679-4B05-AABC-CD126F9C383F}" dt="2022-07-02T14:23:25.632" v="66" actId="20577"/>
          <ac:spMkLst>
            <pc:docMk/>
            <pc:sldMk cId="2919082781" sldId="262"/>
            <ac:spMk id="2" creationId="{FE38DBCF-3AB1-037D-8A20-DAEF928E0981}"/>
          </ac:spMkLst>
        </pc:spChg>
      </pc:sldChg>
      <pc:sldChg chg="add del">
        <pc:chgData name="藤原 直人" userId="b647d54c40e55d1d" providerId="LiveId" clId="{216D231D-9679-4B05-AABC-CD126F9C383F}" dt="2022-07-02T14:23:35.600" v="68" actId="47"/>
        <pc:sldMkLst>
          <pc:docMk/>
          <pc:sldMk cId="707984543"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413B1-5310-4700-85E9-2127FA132E20}" type="datetimeFigureOut">
              <a:rPr kumimoji="1" lang="ja-JP" altLang="en-US" smtClean="0"/>
              <a:t>2022/7/3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B9DFC-809F-4BB6-BC52-C74A38399F2C}" type="slidenum">
              <a:rPr kumimoji="1" lang="ja-JP" altLang="en-US" smtClean="0"/>
              <a:t>‹#›</a:t>
            </a:fld>
            <a:endParaRPr kumimoji="1" lang="ja-JP" altLang="en-US"/>
          </a:p>
        </p:txBody>
      </p:sp>
    </p:spTree>
    <p:extLst>
      <p:ext uri="{BB962C8B-B14F-4D97-AF65-F5344CB8AC3E}">
        <p14:creationId xmlns:p14="http://schemas.microsoft.com/office/powerpoint/2010/main" val="9301866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a:t>
            </a:r>
            <a:r>
              <a:rPr lang="en-US" altLang="ja-JP" b="0" i="0" u="none" strike="noStrike" dirty="0">
                <a:solidFill>
                  <a:srgbClr val="000000"/>
                </a:solidFill>
                <a:effectLst/>
                <a:latin typeface="Arial" panose="020B0604020202020204" pitchFamily="34" charset="0"/>
              </a:rPr>
              <a:t>team5</a:t>
            </a:r>
            <a:r>
              <a:rPr lang="ja-JP" altLang="en-US" b="0" i="0" u="none" strike="noStrike" dirty="0">
                <a:solidFill>
                  <a:srgbClr val="000000"/>
                </a:solidFill>
                <a:effectLst/>
                <a:latin typeface="Arial" panose="020B0604020202020204" pitchFamily="34" charset="0"/>
              </a:rPr>
              <a:t>班　トーマスの発表を始めさせていただきます！</a:t>
            </a:r>
            <a:endParaRPr lang="en-US" altLang="ja-JP"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u="none" strike="noStrike" dirty="0">
                <a:solidFill>
                  <a:srgbClr val="000000"/>
                </a:solidFill>
                <a:effectLst/>
                <a:latin typeface="Arial" panose="020B0604020202020204" pitchFamily="34" charset="0"/>
              </a:rPr>
              <a:t>私たちの班のアプリ名は　</a:t>
            </a:r>
            <a:r>
              <a:rPr kumimoji="1" lang="ja-JP" altLang="en-US" sz="1600" dirty="0"/>
              <a:t>「やべっ」っと思っても「まーいいか」とは思わせない　略して</a:t>
            </a:r>
            <a:r>
              <a:rPr kumimoji="1" lang="en-US" altLang="ja-JP" sz="12800" dirty="0" err="1"/>
              <a:t>Yabema</a:t>
            </a:r>
            <a:r>
              <a:rPr kumimoji="1" lang="ja-JP" altLang="en-US" sz="12800" dirty="0"/>
              <a:t>です！</a:t>
            </a:r>
            <a:endParaRPr kumimoji="1" lang="en-US" altLang="ja-JP" sz="12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0" b="0" dirty="0">
                <a:effectLst/>
              </a:rPr>
              <a:t>これから</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0" b="0" dirty="0">
                <a:effectLst/>
              </a:rPr>
              <a:t>要件定義</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0" b="0" dirty="0">
                <a:effectLst/>
              </a:rPr>
              <a:t>エンドユーザーが求める理想のアプリと構成図</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800" b="0" dirty="0">
                <a:effectLst/>
              </a:rPr>
              <a:t>DEMO</a:t>
            </a:r>
            <a:r>
              <a:rPr kumimoji="1" lang="ja-JP" altLang="en-US" sz="12800" b="0" dirty="0">
                <a:effectLst/>
              </a:rPr>
              <a:t>動画</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0" b="0" dirty="0">
                <a:effectLst/>
              </a:rPr>
              <a:t>今後の展望について</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0" b="0" dirty="0">
                <a:effectLst/>
              </a:rPr>
              <a:t>の順で話していきたいと思います！</a:t>
            </a:r>
            <a:endParaRPr kumimoji="1" lang="en-US" altLang="ja-JP" sz="12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b="0" dirty="0">
              <a:effectLst/>
            </a:endParaRPr>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1</a:t>
            </a:fld>
            <a:endParaRPr kumimoji="1" lang="ja-JP" altLang="en-US"/>
          </a:p>
        </p:txBody>
      </p:sp>
    </p:spTree>
    <p:extLst>
      <p:ext uri="{BB962C8B-B14F-4D97-AF65-F5344CB8AC3E}">
        <p14:creationId xmlns:p14="http://schemas.microsoft.com/office/powerpoint/2010/main" val="217747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spcBef>
                <a:spcPts val="0"/>
              </a:spcBef>
              <a:spcAft>
                <a:spcPts val="1200"/>
              </a:spcAft>
            </a:pPr>
            <a:r>
              <a:rPr kumimoji="1" lang="ja-JP" altLang="en-US" dirty="0"/>
              <a:t>私たちが選んだエンドユーザーは</a:t>
            </a:r>
            <a:r>
              <a:rPr lang="ja-JP" altLang="en-US" sz="1200" dirty="0"/>
              <a:t>宿題を「忘れてしまう」高１野球部　谷君です．現状として谷くんは，</a:t>
            </a:r>
            <a:endParaRPr lang="en-US" altLang="ja-JP" sz="1200" dirty="0"/>
          </a:p>
          <a:p>
            <a:pPr>
              <a:spcBef>
                <a:spcPts val="0"/>
              </a:spcBef>
              <a:spcAft>
                <a:spcPts val="1200"/>
              </a:spcAft>
            </a:pPr>
            <a:r>
              <a:rPr lang="ja-JP" altLang="en-US" sz="1200" dirty="0">
                <a:solidFill>
                  <a:srgbClr val="000000"/>
                </a:solidFill>
                <a:latin typeface="Arial" panose="020B0604020202020204" pitchFamily="34" charset="0"/>
              </a:rPr>
              <a:t>推薦を考えている</a:t>
            </a:r>
            <a:endParaRPr lang="ja-JP" altLang="en-US" sz="1400" dirty="0"/>
          </a:p>
          <a:p>
            <a:pPr>
              <a:spcBef>
                <a:spcPts val="0"/>
              </a:spcBef>
              <a:spcAft>
                <a:spcPts val="1200"/>
              </a:spcAft>
            </a:pPr>
            <a:r>
              <a:rPr lang="ja-JP" altLang="en-US" sz="1200" dirty="0">
                <a:solidFill>
                  <a:srgbClr val="000000"/>
                </a:solidFill>
                <a:latin typeface="Arial" panose="020B0604020202020204" pitchFamily="34" charset="0"/>
              </a:rPr>
              <a:t>宿題を忘れてしまう</a:t>
            </a:r>
            <a:endParaRPr lang="ja-JP" altLang="en-US" sz="1400" dirty="0"/>
          </a:p>
          <a:p>
            <a:pPr>
              <a:spcBef>
                <a:spcPts val="0"/>
              </a:spcBef>
              <a:spcAft>
                <a:spcPts val="1200"/>
              </a:spcAft>
            </a:pPr>
            <a:r>
              <a:rPr lang="ja-JP" altLang="en-US" sz="1200" dirty="0">
                <a:solidFill>
                  <a:srgbClr val="000000"/>
                </a:solidFill>
                <a:latin typeface="Arial" panose="020B0604020202020204" pitchFamily="34" charset="0"/>
              </a:rPr>
              <a:t>課題把握に対しての意識が低い</a:t>
            </a:r>
            <a:endParaRPr lang="en-US" altLang="ja-JP" sz="1200" dirty="0">
              <a:solidFill>
                <a:srgbClr val="000000"/>
              </a:solidFill>
              <a:latin typeface="Arial" panose="020B0604020202020204" pitchFamily="34" charset="0"/>
            </a:endParaRPr>
          </a:p>
          <a:p>
            <a:pPr>
              <a:spcBef>
                <a:spcPts val="0"/>
              </a:spcBef>
              <a:spcAft>
                <a:spcPts val="1200"/>
              </a:spcAft>
            </a:pPr>
            <a:r>
              <a:rPr lang="ja-JP" altLang="en-US" sz="1200" dirty="0">
                <a:solidFill>
                  <a:srgbClr val="000000"/>
                </a:solidFill>
                <a:latin typeface="Arial" panose="020B0604020202020204" pitchFamily="34" charset="0"/>
              </a:rPr>
              <a:t>という問題を抱えており</a:t>
            </a:r>
            <a:endParaRPr lang="ja-JP" alt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解決できるアプリとして，</a:t>
            </a:r>
            <a:r>
              <a:rPr lang="ja-JP" altLang="en-US" sz="1200" dirty="0">
                <a:solidFill>
                  <a:srgbClr val="000000"/>
                </a:solidFill>
                <a:latin typeface="Arial" panose="020B0604020202020204" pitchFamily="34" charset="0"/>
              </a:rPr>
              <a:t>カレンダー通知アプリの作成すれば解決するかな？</a:t>
            </a:r>
            <a:endParaRPr lang="en-US" altLang="ja-JP" sz="1200"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0000"/>
                </a:solidFill>
                <a:latin typeface="Arial" panose="020B0604020202020204" pitchFamily="34" charset="0"/>
              </a:rPr>
              <a:t>と考えました．</a:t>
            </a:r>
            <a:endParaRPr lang="en-US" altLang="ja-JP" sz="1200" dirty="0">
              <a:solidFill>
                <a:srgbClr val="000000"/>
              </a:solidFill>
              <a:latin typeface="Arial" panose="020B0604020202020204" pitchFamily="34" charset="0"/>
            </a:endParaRPr>
          </a:p>
          <a:p>
            <a:pPr marL="0" indent="0">
              <a:buNone/>
            </a:pPr>
            <a:r>
              <a:rPr lang="ja-JP" altLang="en-US" sz="1200" dirty="0">
                <a:solidFill>
                  <a:srgbClr val="000000"/>
                </a:solidFill>
                <a:latin typeface="Arial" panose="020B0604020202020204" pitchFamily="34" charset="0"/>
              </a:rPr>
              <a:t>しかし，これだけでは</a:t>
            </a:r>
            <a:endParaRPr lang="en-US" altLang="ja-JP" sz="1200" dirty="0">
              <a:solidFill>
                <a:srgbClr val="000000"/>
              </a:solidFill>
              <a:latin typeface="Arial" panose="020B0604020202020204" pitchFamily="34" charset="0"/>
            </a:endParaRPr>
          </a:p>
          <a:p>
            <a:pPr marL="0" indent="0">
              <a:buNone/>
            </a:pPr>
            <a:r>
              <a:rPr lang="ja-JP" altLang="en-US" sz="1200" dirty="0">
                <a:solidFill>
                  <a:srgbClr val="000000"/>
                </a:solidFill>
                <a:latin typeface="Arial" panose="020B0604020202020204" pitchFamily="34" charset="0"/>
              </a:rPr>
              <a:t>部活が忙しく，課題を入力する時間もない！</a:t>
            </a:r>
            <a:endParaRPr lang="en-US" altLang="ja-JP" sz="1200" dirty="0">
              <a:solidFill>
                <a:srgbClr val="000000"/>
              </a:solidFill>
              <a:latin typeface="Arial" panose="020B0604020202020204" pitchFamily="34" charset="0"/>
            </a:endParaRPr>
          </a:p>
          <a:p>
            <a:pPr marL="0" indent="0">
              <a:buNone/>
            </a:pPr>
            <a:r>
              <a:rPr lang="ja-JP" altLang="en-US" sz="1200" dirty="0">
                <a:solidFill>
                  <a:srgbClr val="000000"/>
                </a:solidFill>
                <a:latin typeface="Arial" panose="020B0604020202020204" pitchFamily="34" charset="0"/>
              </a:rPr>
              <a:t>部活に集中したいから課題の把握に</a:t>
            </a:r>
            <a:r>
              <a:rPr lang="ja-JP" altLang="en-US" sz="1200" dirty="0"/>
              <a:t>意識のベクトルを向けたくない！</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0000"/>
                </a:solidFill>
                <a:latin typeface="Arial" panose="020B0604020202020204" pitchFamily="34" charset="0"/>
              </a:rPr>
              <a:t>という谷君の思いにこたえられないので不十分なのではという結論に至りました</a:t>
            </a:r>
            <a:endParaRPr lang="en-US" altLang="ja-JP" sz="1200"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2</a:t>
            </a:fld>
            <a:endParaRPr kumimoji="1" lang="ja-JP" altLang="en-US"/>
          </a:p>
        </p:txBody>
      </p:sp>
    </p:spTree>
    <p:extLst>
      <p:ext uri="{BB962C8B-B14F-4D97-AF65-F5344CB8AC3E}">
        <p14:creationId xmlns:p14="http://schemas.microsoft.com/office/powerpoint/2010/main" val="206070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そこで私たちは，</a:t>
            </a:r>
            <a:r>
              <a:rPr lang="ja-JP" altLang="en-US" dirty="0"/>
              <a:t>「</a:t>
            </a:r>
            <a:r>
              <a:rPr kumimoji="1" lang="ja-JP" altLang="en-US" sz="1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谷君が宿題を把握してなくても，宿題の期限を通知してくれるアプリ」</a:t>
            </a:r>
            <a:endParaRPr kumimoji="1" lang="en-US" altLang="ja-JP" sz="1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が</a:t>
            </a:r>
            <a:r>
              <a:rPr lang="ja-JP" altLang="en-US" dirty="0"/>
              <a:t>谷君が求めている理想のアプリだという</a:t>
            </a:r>
            <a:r>
              <a:rPr kumimoji="1" lang="ja-JP" altLang="en-US" sz="1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結論になりました！</a:t>
            </a:r>
            <a:endParaRPr lang="ja-JP" altLang="en-US" dirty="0"/>
          </a:p>
          <a:p>
            <a:r>
              <a:rPr kumimoji="1" lang="ja-JP" altLang="en-US" dirty="0"/>
              <a:t>この理想のアプリ導入により，</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意識のベクトル，宿題を把握するのに必要な時間削減でき，部活に集中できる点と</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宿題の期限を忘れない点</a:t>
            </a:r>
            <a:endParaRPr lang="en-US" altLang="ja-JP" sz="1200" dirty="0"/>
          </a:p>
          <a:p>
            <a:r>
              <a:rPr kumimoji="1" lang="ja-JP" altLang="en-US" dirty="0"/>
              <a:t>の両面を考慮できると考えました！</a:t>
            </a:r>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3</a:t>
            </a:fld>
            <a:endParaRPr kumimoji="1" lang="ja-JP" altLang="en-US"/>
          </a:p>
        </p:txBody>
      </p:sp>
    </p:spTree>
    <p:extLst>
      <p:ext uri="{BB962C8B-B14F-4D97-AF65-F5344CB8AC3E}">
        <p14:creationId xmlns:p14="http://schemas.microsoft.com/office/powerpoint/2010/main" val="122940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1m</a:t>
            </a:r>
          </a:p>
          <a:p>
            <a:r>
              <a:rPr kumimoji="1" lang="ja-JP" altLang="en-US" dirty="0"/>
              <a:t>サービス構成について</a:t>
            </a:r>
            <a:r>
              <a:rPr kumimoji="1" lang="en-US" altLang="ja-JP" dirty="0"/>
              <a:t>3</a:t>
            </a:r>
            <a:r>
              <a:rPr kumimoji="1" lang="ja-JP" altLang="en-US" dirty="0"/>
              <a:t>段階で話をしていきます．</a:t>
            </a:r>
            <a:endParaRPr kumimoji="1" lang="en-US" altLang="ja-JP" dirty="0"/>
          </a:p>
          <a:p>
            <a:r>
              <a:rPr kumimoji="1" lang="ja-JP" altLang="en-US" dirty="0"/>
              <a:t>第一段階として，あるクラスメイト①が宿題リストを投稿します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第２段階として，宿題リストをアプリに共有します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最終段階として，専用アプリだけでなく、さらに</a:t>
            </a:r>
            <a:r>
              <a:rPr kumimoji="1" lang="en-US" altLang="ja-JP" dirty="0"/>
              <a:t>LINE</a:t>
            </a:r>
            <a:r>
              <a:rPr kumimoji="1" lang="ja-JP" altLang="en-US" dirty="0"/>
              <a:t>連携すればリマインド通知が届きます！新たに通知アプリを作成するよりも，</a:t>
            </a:r>
            <a:r>
              <a:rPr kumimoji="1" lang="en-US" altLang="ja-JP" dirty="0"/>
              <a:t>LINE</a:t>
            </a:r>
            <a:r>
              <a:rPr kumimoji="1" lang="ja-JP" altLang="en-US" dirty="0"/>
              <a:t>のような日常生活に深く根付いているアプリと連携する事で谷君のような学生が宿題を忘れる事を妨げると考えました！</a:t>
            </a:r>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4</a:t>
            </a:fld>
            <a:endParaRPr kumimoji="1" lang="ja-JP" altLang="en-US"/>
          </a:p>
        </p:txBody>
      </p:sp>
    </p:spTree>
    <p:extLst>
      <p:ext uri="{BB962C8B-B14F-4D97-AF65-F5344CB8AC3E}">
        <p14:creationId xmlns:p14="http://schemas.microsoft.com/office/powerpoint/2010/main" val="310734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1m20</a:t>
            </a:r>
          </a:p>
          <a:p>
            <a:r>
              <a:rPr kumimoji="1" lang="ja-JP" altLang="en-US" dirty="0"/>
              <a:t>ここではでは宿題の投稿　</a:t>
            </a:r>
            <a:r>
              <a:rPr kumimoji="1" lang="en-US" altLang="ja-JP" dirty="0"/>
              <a:t>LINE</a:t>
            </a:r>
            <a:r>
              <a:rPr kumimoji="1" lang="ja-JP" altLang="en-US" dirty="0"/>
              <a:t>の通知の二つ</a:t>
            </a:r>
            <a:r>
              <a:rPr kumimoji="1" lang="en-US" altLang="ja-JP" dirty="0"/>
              <a:t>DEMO</a:t>
            </a:r>
            <a:r>
              <a:rPr kumimoji="1" lang="ja-JP" altLang="en-US" dirty="0"/>
              <a:t>動画を流します．左にある</a:t>
            </a:r>
            <a:r>
              <a:rPr kumimoji="1" lang="en-US" altLang="ja-JP" dirty="0"/>
              <a:t>QR</a:t>
            </a:r>
            <a:r>
              <a:rPr kumimoji="1" lang="ja-JP" altLang="en-US" dirty="0"/>
              <a:t>コードを読んでいただくと実際に</a:t>
            </a:r>
            <a:r>
              <a:rPr kumimoji="1" lang="en-US" altLang="ja-JP" dirty="0"/>
              <a:t>2</a:t>
            </a:r>
            <a:r>
              <a:rPr kumimoji="1" lang="ja-JP" altLang="en-US" dirty="0"/>
              <a:t>つ目の動画内容を体験できるのでよろしければ登録お願いします</a:t>
            </a:r>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5</a:t>
            </a:fld>
            <a:endParaRPr kumimoji="1" lang="ja-JP" altLang="en-US"/>
          </a:p>
        </p:txBody>
      </p:sp>
    </p:spTree>
    <p:extLst>
      <p:ext uri="{BB962C8B-B14F-4D97-AF65-F5344CB8AC3E}">
        <p14:creationId xmlns:p14="http://schemas.microsoft.com/office/powerpoint/2010/main" val="240263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40</a:t>
            </a:r>
          </a:p>
          <a:p>
            <a:r>
              <a:rPr kumimoji="1" lang="ja-JP" altLang="en-US" dirty="0"/>
              <a:t>今後の展望として，</a:t>
            </a:r>
            <a:r>
              <a:rPr kumimoji="1" lang="en-US" altLang="ja-JP" dirty="0"/>
              <a:t>3</a:t>
            </a:r>
            <a:r>
              <a:rPr kumimoji="1" lang="ja-JP" altLang="en-US" dirty="0"/>
              <a:t>つ案を取り上げます</a:t>
            </a:r>
            <a:endParaRPr kumimoji="1" lang="en-US" altLang="ja-JP" dirty="0"/>
          </a:p>
          <a:p>
            <a:r>
              <a:rPr kumimoji="1" lang="ja-JP" altLang="en-US" dirty="0"/>
              <a:t>１つめは</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6</a:t>
            </a:fld>
            <a:endParaRPr kumimoji="1" lang="ja-JP" altLang="en-US"/>
          </a:p>
        </p:txBody>
      </p:sp>
    </p:spTree>
    <p:extLst>
      <p:ext uri="{BB962C8B-B14F-4D97-AF65-F5344CB8AC3E}">
        <p14:creationId xmlns:p14="http://schemas.microsoft.com/office/powerpoint/2010/main" val="206778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20s</a:t>
            </a:r>
            <a:endParaRPr kumimoji="1" lang="ja-JP" altLang="en-US" dirty="0"/>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9</a:t>
            </a:fld>
            <a:endParaRPr kumimoji="1" lang="ja-JP" altLang="en-US"/>
          </a:p>
        </p:txBody>
      </p:sp>
    </p:spTree>
    <p:extLst>
      <p:ext uri="{BB962C8B-B14F-4D97-AF65-F5344CB8AC3E}">
        <p14:creationId xmlns:p14="http://schemas.microsoft.com/office/powerpoint/2010/main" val="244087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40s</a:t>
            </a:r>
            <a:endParaRPr kumimoji="1" lang="ja-JP" altLang="en-US" dirty="0"/>
          </a:p>
        </p:txBody>
      </p:sp>
      <p:sp>
        <p:nvSpPr>
          <p:cNvPr id="4" name="スライド番号プレースホルダー 3"/>
          <p:cNvSpPr>
            <a:spLocks noGrp="1"/>
          </p:cNvSpPr>
          <p:nvPr>
            <p:ph type="sldNum" sz="quarter" idx="5"/>
          </p:nvPr>
        </p:nvSpPr>
        <p:spPr/>
        <p:txBody>
          <a:bodyPr/>
          <a:lstStyle/>
          <a:p>
            <a:fld id="{DFBB9DFC-809F-4BB6-BC52-C74A38399F2C}" type="slidenum">
              <a:rPr kumimoji="1" lang="ja-JP" altLang="en-US" smtClean="0"/>
              <a:t>11</a:t>
            </a:fld>
            <a:endParaRPr kumimoji="1" lang="ja-JP" altLang="en-US"/>
          </a:p>
        </p:txBody>
      </p:sp>
    </p:spTree>
    <p:extLst>
      <p:ext uri="{BB962C8B-B14F-4D97-AF65-F5344CB8AC3E}">
        <p14:creationId xmlns:p14="http://schemas.microsoft.com/office/powerpoint/2010/main" val="3532974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2081544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3119245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409832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55730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593667" y="6272784"/>
            <a:ext cx="2644309" cy="365125"/>
          </a:xfrm>
        </p:spPr>
        <p:txBody>
          <a:body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11"/>
          </p:nvPr>
        </p:nvSpPr>
        <p:spPr>
          <a:xfrm>
            <a:off x="2182708" y="6272784"/>
            <a:ext cx="6327648" cy="365125"/>
          </a:xfrm>
        </p:spPr>
        <p:txBody>
          <a:bodyPr/>
          <a:lstStyle/>
          <a:p>
            <a:endParaRPr kumimoji="1" lang="ja-JP"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125346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2164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407219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105614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328743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183214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11CC66-FCFF-4AC2-997B-8FD5C773241E}" type="datetimeFigureOut">
              <a:rPr kumimoji="1" lang="ja-JP" altLang="en-US" smtClean="0"/>
              <a:t>2022/7/3</a:t>
            </a:fld>
            <a:endParaRPr kumimoji="1" lang="ja-JP"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182762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011CC66-FCFF-4AC2-997B-8FD5C773241E}" type="datetimeFigureOut">
              <a:rPr kumimoji="1" lang="ja-JP" altLang="en-US" smtClean="0"/>
              <a:t>2022/7/3</a:t>
            </a:fld>
            <a:endParaRPr kumimoji="1" lang="ja-JP"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kumimoji="1" lang="ja-JP"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88E3285-5B90-408D-A646-730556A3C513}" type="slidenum">
              <a:rPr kumimoji="1" lang="ja-JP" altLang="en-US" smtClean="0"/>
              <a:t>‹#›</a:t>
            </a:fld>
            <a:endParaRPr kumimoji="1" lang="ja-JP" altLang="en-US"/>
          </a:p>
        </p:txBody>
      </p:sp>
    </p:spTree>
    <p:extLst>
      <p:ext uri="{BB962C8B-B14F-4D97-AF65-F5344CB8AC3E}">
        <p14:creationId xmlns:p14="http://schemas.microsoft.com/office/powerpoint/2010/main" val="188032878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video" Target="../media/media2.mp4"/><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42006-152E-20E4-EBC2-734768AAA4D6}"/>
              </a:ext>
            </a:extLst>
          </p:cNvPr>
          <p:cNvSpPr>
            <a:spLocks noGrp="1"/>
          </p:cNvSpPr>
          <p:nvPr>
            <p:ph type="ctrTitle"/>
          </p:nvPr>
        </p:nvSpPr>
        <p:spPr/>
        <p:txBody>
          <a:bodyPr>
            <a:normAutofit fontScale="90000"/>
          </a:bodyPr>
          <a:lstStyle/>
          <a:p>
            <a:pPr rtl="0">
              <a:spcBef>
                <a:spcPts val="0"/>
              </a:spcBef>
              <a:spcAft>
                <a:spcPts val="0"/>
              </a:spcAft>
            </a:pPr>
            <a:br>
              <a:rPr lang="ja-JP" altLang="en-US" b="0" dirty="0">
                <a:effectLst/>
              </a:rPr>
            </a:br>
            <a:br>
              <a:rPr lang="ja-JP" altLang="en-US" dirty="0"/>
            </a:br>
            <a:r>
              <a:rPr kumimoji="1" lang="en-US" altLang="ja-JP" dirty="0" err="1"/>
              <a:t>Yabema</a:t>
            </a:r>
            <a:br>
              <a:rPr kumimoji="1" lang="en-US" altLang="ja-JP" dirty="0"/>
            </a:br>
            <a:r>
              <a:rPr kumimoji="1" lang="ja-JP" altLang="en-US" sz="2700" dirty="0"/>
              <a:t>～「やべっ」っと思っても「まーいいか」とは思わせない～</a:t>
            </a:r>
            <a:br>
              <a:rPr kumimoji="1" lang="ja-JP" altLang="en-US" dirty="0"/>
            </a:br>
            <a:endParaRPr kumimoji="1" lang="ja-JP" altLang="en-US" dirty="0"/>
          </a:p>
        </p:txBody>
      </p:sp>
      <p:sp>
        <p:nvSpPr>
          <p:cNvPr id="3" name="字幕 2">
            <a:extLst>
              <a:ext uri="{FF2B5EF4-FFF2-40B4-BE49-F238E27FC236}">
                <a16:creationId xmlns:a16="http://schemas.microsoft.com/office/drawing/2014/main" id="{468FAC8C-151B-F6A3-BEDC-49243817F05E}"/>
              </a:ext>
            </a:extLst>
          </p:cNvPr>
          <p:cNvSpPr>
            <a:spLocks noGrp="1"/>
          </p:cNvSpPr>
          <p:nvPr>
            <p:ph type="subTitle" idx="1"/>
          </p:nvPr>
        </p:nvSpPr>
        <p:spPr>
          <a:xfrm>
            <a:off x="1273048" y="4592320"/>
            <a:ext cx="7891272" cy="1069848"/>
          </a:xfrm>
        </p:spPr>
        <p:txBody>
          <a:bodyPr>
            <a:normAutofit fontScale="70000" lnSpcReduction="20000"/>
          </a:bodyPr>
          <a:lstStyle/>
          <a:p>
            <a:pPr algn="ctr" rtl="0">
              <a:spcBef>
                <a:spcPts val="0"/>
              </a:spcBef>
              <a:spcAft>
                <a:spcPts val="0"/>
              </a:spcAft>
            </a:pPr>
            <a:r>
              <a:rPr lang="en-US" altLang="ja-JP" b="0" i="0" u="none" strike="noStrike" dirty="0">
                <a:solidFill>
                  <a:srgbClr val="000000"/>
                </a:solidFill>
                <a:effectLst/>
                <a:latin typeface="Arial" panose="020B0604020202020204" pitchFamily="34" charset="0"/>
              </a:rPr>
              <a:t>team5</a:t>
            </a:r>
            <a:r>
              <a:rPr lang="ja-JP" altLang="en-US" b="0" i="0" u="none" strike="noStrike" dirty="0">
                <a:solidFill>
                  <a:srgbClr val="000000"/>
                </a:solidFill>
                <a:effectLst/>
                <a:latin typeface="Arial" panose="020B0604020202020204" pitchFamily="34" charset="0"/>
              </a:rPr>
              <a:t>　トーマス</a:t>
            </a:r>
            <a:endParaRPr lang="ja-JP" altLang="en-US" sz="3200" b="0" dirty="0">
              <a:effectLst/>
            </a:endParaRPr>
          </a:p>
          <a:p>
            <a:br>
              <a:rPr lang="ja-JP" altLang="en-US" dirty="0"/>
            </a:br>
            <a:r>
              <a:rPr lang="zh-TW" altLang="en-US" dirty="0"/>
              <a:t>中玉利透羽　　　藤原直人　　　黒崎圭　　　佐藤玲奈</a:t>
            </a:r>
          </a:p>
          <a:p>
            <a:r>
              <a:rPr lang="zh-TW" altLang="en-US" dirty="0"/>
              <a:t>大塚竜慈　　　岩瀬晃司　　　宇野亮　　　溝部幸輝</a:t>
            </a:r>
          </a:p>
          <a:p>
            <a:endParaRPr kumimoji="1" lang="ja-JP" altLang="en-US" dirty="0"/>
          </a:p>
        </p:txBody>
      </p:sp>
      <p:sp>
        <p:nvSpPr>
          <p:cNvPr id="4" name="テキスト ボックス 3">
            <a:extLst>
              <a:ext uri="{FF2B5EF4-FFF2-40B4-BE49-F238E27FC236}">
                <a16:creationId xmlns:a16="http://schemas.microsoft.com/office/drawing/2014/main" id="{BFE3453B-BA4F-BE6B-8437-B12D396E2F53}"/>
              </a:ext>
            </a:extLst>
          </p:cNvPr>
          <p:cNvSpPr txBox="1"/>
          <p:nvPr/>
        </p:nvSpPr>
        <p:spPr>
          <a:xfrm>
            <a:off x="449179" y="660956"/>
            <a:ext cx="4852736" cy="369332"/>
          </a:xfrm>
          <a:prstGeom prst="rect">
            <a:avLst/>
          </a:prstGeom>
          <a:noFill/>
        </p:spPr>
        <p:txBody>
          <a:bodyPr wrap="square" rtlCol="0">
            <a:spAutoFit/>
          </a:bodyPr>
          <a:lstStyle/>
          <a:p>
            <a:r>
              <a:rPr lang="en-US" altLang="ja-JP" sz="1800" b="0" i="0" u="none" strike="noStrike" dirty="0">
                <a:solidFill>
                  <a:srgbClr val="000000"/>
                </a:solidFill>
                <a:effectLst/>
                <a:latin typeface="Arial" panose="020B0604020202020204" pitchFamily="34" charset="0"/>
              </a:rPr>
              <a:t>2022</a:t>
            </a:r>
            <a:r>
              <a:rPr lang="ja-JP" altLang="en-US" sz="1800" b="0" i="0" u="none" strike="noStrike" dirty="0">
                <a:solidFill>
                  <a:srgbClr val="000000"/>
                </a:solidFill>
                <a:effectLst/>
                <a:latin typeface="Arial" panose="020B0604020202020204" pitchFamily="34" charset="0"/>
              </a:rPr>
              <a:t>年</a:t>
            </a:r>
            <a:r>
              <a:rPr lang="en-US" altLang="ja-JP" sz="1800" b="0" i="0" u="none" strike="noStrike" dirty="0">
                <a:solidFill>
                  <a:srgbClr val="000000"/>
                </a:solidFill>
                <a:effectLst/>
                <a:latin typeface="Arial" panose="020B0604020202020204" pitchFamily="34" charset="0"/>
              </a:rPr>
              <a:t>7</a:t>
            </a:r>
            <a:r>
              <a:rPr lang="ja-JP" altLang="en-US" sz="1800" b="0" i="0" u="none" strike="noStrike" dirty="0">
                <a:solidFill>
                  <a:srgbClr val="000000"/>
                </a:solidFill>
                <a:effectLst/>
                <a:latin typeface="Arial" panose="020B0604020202020204" pitchFamily="34" charset="0"/>
              </a:rPr>
              <a:t>月</a:t>
            </a:r>
            <a:r>
              <a:rPr lang="en-US" altLang="ja-JP" sz="1800" b="0" i="0" u="none" strike="noStrike" dirty="0">
                <a:solidFill>
                  <a:srgbClr val="000000"/>
                </a:solidFill>
                <a:effectLst/>
                <a:latin typeface="Arial" panose="020B0604020202020204" pitchFamily="34" charset="0"/>
              </a:rPr>
              <a:t>3</a:t>
            </a:r>
            <a:r>
              <a:rPr lang="ja-JP" altLang="en-US" sz="1800" b="0" i="0" u="none" strike="noStrike" dirty="0">
                <a:solidFill>
                  <a:srgbClr val="000000"/>
                </a:solidFill>
                <a:effectLst/>
                <a:latin typeface="Arial" panose="020B0604020202020204" pitchFamily="34" charset="0"/>
              </a:rPr>
              <a:t>日　ベネッセ</a:t>
            </a:r>
            <a:r>
              <a:rPr lang="en-US" altLang="ja-JP" sz="1800" b="0" i="0" u="none" strike="noStrike" dirty="0">
                <a:solidFill>
                  <a:srgbClr val="000000"/>
                </a:solidFill>
                <a:effectLst/>
                <a:latin typeface="Arial" panose="020B0604020202020204" pitchFamily="34" charset="0"/>
              </a:rPr>
              <a:t>EdTech</a:t>
            </a:r>
            <a:r>
              <a:rPr lang="ja-JP" altLang="en-US" sz="1800" b="0" i="0" u="none" strike="noStrike" dirty="0">
                <a:solidFill>
                  <a:srgbClr val="000000"/>
                </a:solidFill>
                <a:effectLst/>
                <a:latin typeface="Arial" panose="020B0604020202020204" pitchFamily="34" charset="0"/>
              </a:rPr>
              <a:t>ハッカソン</a:t>
            </a:r>
            <a:endParaRPr kumimoji="1" lang="ja-JP" altLang="en-US" dirty="0"/>
          </a:p>
        </p:txBody>
      </p:sp>
      <p:pic>
        <p:nvPicPr>
          <p:cNvPr id="5" name="図 4" descr="ロゴ, 会社名&#10;&#10;自動的に生成された説明">
            <a:extLst>
              <a:ext uri="{FF2B5EF4-FFF2-40B4-BE49-F238E27FC236}">
                <a16:creationId xmlns:a16="http://schemas.microsoft.com/office/drawing/2014/main" id="{EA00BBCC-CA87-C003-FCE9-BBEA360E7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6379" y="3986638"/>
            <a:ext cx="1211363" cy="1211363"/>
          </a:xfrm>
          <a:prstGeom prst="rect">
            <a:avLst/>
          </a:prstGeom>
        </p:spPr>
      </p:pic>
    </p:spTree>
    <p:extLst>
      <p:ext uri="{BB962C8B-B14F-4D97-AF65-F5344CB8AC3E}">
        <p14:creationId xmlns:p14="http://schemas.microsoft.com/office/powerpoint/2010/main" val="212052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36585C0-65E3-5243-14F3-AD3CCA65E96F}"/>
              </a:ext>
            </a:extLst>
          </p:cNvPr>
          <p:cNvSpPr>
            <a:spLocks noGrp="1"/>
          </p:cNvSpPr>
          <p:nvPr>
            <p:ph type="title"/>
          </p:nvPr>
        </p:nvSpPr>
        <p:spPr/>
        <p:txBody>
          <a:bodyPr/>
          <a:lstStyle/>
          <a:p>
            <a:r>
              <a:rPr lang="ja-JP" altLang="en-US" dirty="0"/>
              <a:t>谷君が求めている理想のアプリ</a:t>
            </a:r>
          </a:p>
        </p:txBody>
      </p:sp>
      <p:sp>
        <p:nvSpPr>
          <p:cNvPr id="8" name="コンテンツ プレースホルダー 2">
            <a:extLst>
              <a:ext uri="{FF2B5EF4-FFF2-40B4-BE49-F238E27FC236}">
                <a16:creationId xmlns:a16="http://schemas.microsoft.com/office/drawing/2014/main" id="{02414D7B-AE3F-9034-8226-20FE2E7194E3}"/>
              </a:ext>
            </a:extLst>
          </p:cNvPr>
          <p:cNvSpPr txBox="1">
            <a:spLocks/>
          </p:cNvSpPr>
          <p:nvPr/>
        </p:nvSpPr>
        <p:spPr>
          <a:xfrm>
            <a:off x="1167897" y="2259800"/>
            <a:ext cx="10176094" cy="1977222"/>
          </a:xfrm>
          <a:prstGeom prst="rect">
            <a:avLst/>
          </a:prstGeom>
          <a:solidFill>
            <a:schemeClr val="accent1">
              <a:lumMod val="20000"/>
              <a:lumOff val="80000"/>
              <a:alpha val="80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None/>
            </a:pPr>
            <a:r>
              <a:rPr lang="en-US" altLang="ja-JP" sz="2400" dirty="0">
                <a:solidFill>
                  <a:srgbClr val="000000"/>
                </a:solidFill>
                <a:latin typeface="Arial" panose="020B0604020202020204" pitchFamily="34" charset="0"/>
              </a:rPr>
              <a:t>【</a:t>
            </a:r>
            <a:r>
              <a:rPr lang="ja-JP" altLang="en-US" sz="2400" dirty="0">
                <a:solidFill>
                  <a:srgbClr val="000000"/>
                </a:solidFill>
                <a:latin typeface="Arial" panose="020B0604020202020204" pitchFamily="34" charset="0"/>
              </a:rPr>
              <a:t>理想のアプリ構想</a:t>
            </a:r>
            <a:r>
              <a:rPr lang="en-US" altLang="ja-JP" sz="2400" dirty="0">
                <a:solidFill>
                  <a:srgbClr val="000000"/>
                </a:solidFill>
                <a:latin typeface="Arial" panose="020B0604020202020204" pitchFamily="34" charset="0"/>
              </a:rPr>
              <a:t>】</a:t>
            </a:r>
          </a:p>
          <a:p>
            <a:r>
              <a:rPr lang="ja-JP" altLang="en-US" sz="1800" dirty="0"/>
              <a:t>クラスで宿題を共有できる→谷君自体が宿題リストを打たなくてもよい</a:t>
            </a:r>
            <a:endParaRPr lang="en-US" altLang="ja-JP" sz="1800" dirty="0"/>
          </a:p>
          <a:p>
            <a:r>
              <a:rPr kumimoji="1" lang="en-US" altLang="ja-JP" sz="1800" dirty="0"/>
              <a:t>LINE</a:t>
            </a:r>
            <a:r>
              <a:rPr kumimoji="1" lang="ja-JP" altLang="en-US" sz="1800" dirty="0"/>
              <a:t>アプリと連携→</a:t>
            </a:r>
            <a:r>
              <a:rPr lang="en-US" altLang="ja-JP" sz="1800" dirty="0">
                <a:solidFill>
                  <a:srgbClr val="000000"/>
                </a:solidFill>
                <a:latin typeface="Arial" panose="020B0604020202020204" pitchFamily="34" charset="0"/>
              </a:rPr>
              <a:t> </a:t>
            </a:r>
            <a:r>
              <a:rPr lang="ja-JP" altLang="en-US" sz="1800" dirty="0">
                <a:solidFill>
                  <a:srgbClr val="000000"/>
                </a:solidFill>
                <a:latin typeface="Arial" panose="020B0604020202020204" pitchFamily="34" charset="0"/>
              </a:rPr>
              <a:t>馴染みのある</a:t>
            </a:r>
            <a:r>
              <a:rPr lang="en-US" altLang="ja-JP" sz="1800" dirty="0">
                <a:solidFill>
                  <a:srgbClr val="000000"/>
                </a:solidFill>
                <a:latin typeface="Arial" panose="020B0604020202020204" pitchFamily="34" charset="0"/>
              </a:rPr>
              <a:t>LINE</a:t>
            </a:r>
            <a:r>
              <a:rPr lang="ja-JP" altLang="en-US" sz="1800" dirty="0">
                <a:solidFill>
                  <a:srgbClr val="000000"/>
                </a:solidFill>
                <a:latin typeface="Arial" panose="020B0604020202020204" pitchFamily="34" charset="0"/>
              </a:rPr>
              <a:t>アプリから通知が来るようにすることで参入障壁をなくし，最低限の意識のベクトルで抑えれる</a:t>
            </a:r>
          </a:p>
        </p:txBody>
      </p:sp>
      <p:pic>
        <p:nvPicPr>
          <p:cNvPr id="11" name="図 10" descr="ロゴ, 会社名&#10;&#10;自動的に生成された説明">
            <a:extLst>
              <a:ext uri="{FF2B5EF4-FFF2-40B4-BE49-F238E27FC236}">
                <a16:creationId xmlns:a16="http://schemas.microsoft.com/office/drawing/2014/main" id="{DC09E1F5-A07F-50AF-5B00-EEE590C23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
        <p:nvSpPr>
          <p:cNvPr id="12" name="テキスト ボックス 11">
            <a:extLst>
              <a:ext uri="{FF2B5EF4-FFF2-40B4-BE49-F238E27FC236}">
                <a16:creationId xmlns:a16="http://schemas.microsoft.com/office/drawing/2014/main" id="{BE946835-E53E-9D52-0EE5-29C068A820D0}"/>
              </a:ext>
            </a:extLst>
          </p:cNvPr>
          <p:cNvSpPr txBox="1"/>
          <p:nvPr/>
        </p:nvSpPr>
        <p:spPr>
          <a:xfrm>
            <a:off x="1167898" y="4921955"/>
            <a:ext cx="10176093"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クラスで</a:t>
            </a:r>
            <a:r>
              <a:rPr kumimoji="1" lang="ja-JP" altLang="en-US" sz="2800" u="sng" dirty="0">
                <a:solidFill>
                  <a:prstClr val="black"/>
                </a:solidFill>
                <a:latin typeface="Rockwell" panose="02060603020205020403"/>
                <a:ea typeface="HG明朝B" panose="02020809000000000000" pitchFamily="17" charset="-128"/>
              </a:rPr>
              <a:t>宿題</a:t>
            </a: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を共有でき</a:t>
            </a:r>
            <a:r>
              <a:rPr kumimoji="1" lang="en-US" altLang="ja-JP"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a:t>
            </a: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宿題の期限を通知してくれるアプリ</a:t>
            </a:r>
          </a:p>
        </p:txBody>
      </p:sp>
    </p:spTree>
    <p:extLst>
      <p:ext uri="{BB962C8B-B14F-4D97-AF65-F5344CB8AC3E}">
        <p14:creationId xmlns:p14="http://schemas.microsoft.com/office/powerpoint/2010/main" val="264983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27231-E723-2C3B-391E-648B446CEC91}"/>
              </a:ext>
            </a:extLst>
          </p:cNvPr>
          <p:cNvSpPr>
            <a:spLocks noGrp="1"/>
          </p:cNvSpPr>
          <p:nvPr>
            <p:ph type="title"/>
          </p:nvPr>
        </p:nvSpPr>
        <p:spPr>
          <a:xfrm>
            <a:off x="1897225" y="351893"/>
            <a:ext cx="10058400" cy="748454"/>
          </a:xfrm>
        </p:spPr>
        <p:txBody>
          <a:bodyPr>
            <a:normAutofit fontScale="90000"/>
          </a:bodyPr>
          <a:lstStyle/>
          <a:p>
            <a:r>
              <a:rPr kumimoji="1" lang="ja-JP" altLang="en-US" sz="4400" dirty="0"/>
              <a:t>宿題を「忘れてしまう」高１野球部　谷君</a:t>
            </a:r>
          </a:p>
        </p:txBody>
      </p:sp>
      <p:sp>
        <p:nvSpPr>
          <p:cNvPr id="3" name="コンテンツ プレースホルダー 2">
            <a:extLst>
              <a:ext uri="{FF2B5EF4-FFF2-40B4-BE49-F238E27FC236}">
                <a16:creationId xmlns:a16="http://schemas.microsoft.com/office/drawing/2014/main" id="{A0815593-83F6-C449-13DD-C7B44E62333A}"/>
              </a:ext>
            </a:extLst>
          </p:cNvPr>
          <p:cNvSpPr>
            <a:spLocks noGrp="1"/>
          </p:cNvSpPr>
          <p:nvPr>
            <p:ph idx="1"/>
          </p:nvPr>
        </p:nvSpPr>
        <p:spPr>
          <a:xfrm>
            <a:off x="544747" y="1619166"/>
            <a:ext cx="4047584" cy="1612921"/>
          </a:xfrm>
          <a:solidFill>
            <a:schemeClr val="bg1">
              <a:lumMod val="85000"/>
            </a:schemeClr>
          </a:solidFill>
        </p:spPr>
        <p:txBody>
          <a:bodyPr>
            <a:normAutofit/>
          </a:bodyPr>
          <a:lstStyle/>
          <a:p>
            <a:pPr marL="0" indent="0" algn="ctr" rtl="0">
              <a:spcBef>
                <a:spcPts val="0"/>
              </a:spcBef>
              <a:spcAft>
                <a:spcPts val="1200"/>
              </a:spcAft>
              <a:buNone/>
            </a:pPr>
            <a:r>
              <a:rPr lang="en-US" altLang="ja-JP" sz="1800" b="0" i="0" u="none" strike="noStrike" dirty="0">
                <a:solidFill>
                  <a:srgbClr val="000000"/>
                </a:solidFill>
                <a:effectLst/>
                <a:latin typeface="Arial" panose="020B0604020202020204" pitchFamily="34" charset="0"/>
              </a:rPr>
              <a:t>【</a:t>
            </a:r>
            <a:r>
              <a:rPr lang="ja-JP" altLang="en-US" sz="1800" b="0" i="0" u="none" strike="noStrike" dirty="0">
                <a:solidFill>
                  <a:srgbClr val="000000"/>
                </a:solidFill>
                <a:effectLst/>
                <a:latin typeface="Arial" panose="020B0604020202020204" pitchFamily="34" charset="0"/>
              </a:rPr>
              <a:t>現状</a:t>
            </a:r>
            <a:r>
              <a:rPr lang="en-US" altLang="ja-JP" sz="1800" b="0" i="0" u="none" strike="noStrike" dirty="0">
                <a:solidFill>
                  <a:srgbClr val="000000"/>
                </a:solidFill>
                <a:effectLst/>
                <a:latin typeface="Arial" panose="020B0604020202020204" pitchFamily="34" charset="0"/>
              </a:rPr>
              <a:t>】</a:t>
            </a:r>
            <a:endParaRPr lang="ja-JP" altLang="en-US" b="0" dirty="0">
              <a:effectLst/>
            </a:endParaRPr>
          </a:p>
          <a:p>
            <a:pPr rtl="0">
              <a:spcBef>
                <a:spcPts val="0"/>
              </a:spcBef>
              <a:spcAft>
                <a:spcPts val="1200"/>
              </a:spcAft>
            </a:pPr>
            <a:r>
              <a:rPr lang="ja-JP" altLang="en-US" sz="1800" b="0" i="0" u="none" strike="noStrike" dirty="0">
                <a:solidFill>
                  <a:srgbClr val="000000"/>
                </a:solidFill>
                <a:effectLst/>
                <a:latin typeface="Arial" panose="020B0604020202020204" pitchFamily="34" charset="0"/>
              </a:rPr>
              <a:t>推薦を考えている</a:t>
            </a:r>
            <a:endParaRPr lang="ja-JP" altLang="en-US" b="0" dirty="0">
              <a:effectLst/>
            </a:endParaRPr>
          </a:p>
          <a:p>
            <a:pPr rtl="0">
              <a:spcBef>
                <a:spcPts val="0"/>
              </a:spcBef>
              <a:spcAft>
                <a:spcPts val="1200"/>
              </a:spcAft>
            </a:pPr>
            <a:r>
              <a:rPr lang="ja-JP" altLang="en-US" sz="1800" b="0" i="0" u="none" strike="noStrike" dirty="0">
                <a:solidFill>
                  <a:srgbClr val="000000"/>
                </a:solidFill>
                <a:effectLst/>
                <a:latin typeface="Arial" panose="020B0604020202020204" pitchFamily="34" charset="0"/>
              </a:rPr>
              <a:t>部活が忙しく宿題を忘れてしまう</a:t>
            </a:r>
            <a:endParaRPr lang="ja-JP" altLang="en-US" b="0" dirty="0">
              <a:effectLst/>
            </a:endParaRPr>
          </a:p>
          <a:p>
            <a:pPr rtl="0">
              <a:spcBef>
                <a:spcPts val="0"/>
              </a:spcBef>
              <a:spcAft>
                <a:spcPts val="1200"/>
              </a:spcAft>
            </a:pPr>
            <a:r>
              <a:rPr lang="ja-JP" altLang="en-US" sz="1800" b="0" i="0" u="none" strike="noStrike" dirty="0">
                <a:solidFill>
                  <a:srgbClr val="000000"/>
                </a:solidFill>
                <a:effectLst/>
                <a:latin typeface="Arial" panose="020B0604020202020204" pitchFamily="34" charset="0"/>
              </a:rPr>
              <a:t>課題把握に対しての意識が低い</a:t>
            </a:r>
            <a:endParaRPr kumimoji="1" lang="ja-JP" altLang="en-US" dirty="0"/>
          </a:p>
        </p:txBody>
      </p:sp>
      <p:sp>
        <p:nvSpPr>
          <p:cNvPr id="7" name="コンテンツ プレースホルダー 2">
            <a:extLst>
              <a:ext uri="{FF2B5EF4-FFF2-40B4-BE49-F238E27FC236}">
                <a16:creationId xmlns:a16="http://schemas.microsoft.com/office/drawing/2014/main" id="{3348FBFD-BD68-20AC-E976-C759E6751399}"/>
              </a:ext>
            </a:extLst>
          </p:cNvPr>
          <p:cNvSpPr txBox="1">
            <a:spLocks/>
          </p:cNvSpPr>
          <p:nvPr/>
        </p:nvSpPr>
        <p:spPr>
          <a:xfrm>
            <a:off x="7591372" y="1598249"/>
            <a:ext cx="4047584" cy="1713287"/>
          </a:xfrm>
          <a:prstGeom prst="rect">
            <a:avLst/>
          </a:prstGeom>
          <a:solidFill>
            <a:srgbClr val="33CCFF">
              <a:alpha val="80000"/>
            </a:srgb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None/>
            </a:pPr>
            <a:r>
              <a:rPr lang="en-US" altLang="ja-JP" sz="1800" dirty="0">
                <a:solidFill>
                  <a:srgbClr val="000000"/>
                </a:solidFill>
                <a:latin typeface="Arial" panose="020B0604020202020204" pitchFamily="34" charset="0"/>
              </a:rPr>
              <a:t>【</a:t>
            </a:r>
            <a:r>
              <a:rPr lang="ja-JP" altLang="en-US" sz="1800" dirty="0">
                <a:solidFill>
                  <a:srgbClr val="000000"/>
                </a:solidFill>
                <a:latin typeface="Arial" panose="020B0604020202020204" pitchFamily="34" charset="0"/>
              </a:rPr>
              <a:t>理想</a:t>
            </a:r>
            <a:r>
              <a:rPr lang="en-US" altLang="ja-JP" sz="1800" dirty="0">
                <a:solidFill>
                  <a:srgbClr val="000000"/>
                </a:solidFill>
                <a:latin typeface="Arial" panose="020B0604020202020204" pitchFamily="34" charset="0"/>
              </a:rPr>
              <a:t>】</a:t>
            </a:r>
          </a:p>
          <a:p>
            <a:pPr>
              <a:spcBef>
                <a:spcPts val="0"/>
              </a:spcBef>
              <a:spcAft>
                <a:spcPts val="1200"/>
              </a:spcAft>
            </a:pPr>
            <a:r>
              <a:rPr lang="ja-JP" altLang="en-US" sz="1800" dirty="0">
                <a:solidFill>
                  <a:srgbClr val="000000"/>
                </a:solidFill>
                <a:latin typeface="Arial" panose="020B0604020202020204" pitchFamily="34" charset="0"/>
              </a:rPr>
              <a:t>内申点あげるために宿題を期限内に終わらせる</a:t>
            </a:r>
          </a:p>
          <a:p>
            <a:pPr>
              <a:spcBef>
                <a:spcPts val="0"/>
              </a:spcBef>
              <a:spcAft>
                <a:spcPts val="1200"/>
              </a:spcAft>
            </a:pPr>
            <a:r>
              <a:rPr lang="ja-JP" altLang="en-US" sz="1800" dirty="0">
                <a:solidFill>
                  <a:srgbClr val="000000"/>
                </a:solidFill>
                <a:latin typeface="Arial" panose="020B0604020202020204" pitchFamily="34" charset="0"/>
              </a:rPr>
              <a:t>野球部の活動量を下げない（勉強と部活の両立）</a:t>
            </a:r>
            <a:endParaRPr lang="ja-JP" altLang="en-US" sz="1600" dirty="0"/>
          </a:p>
        </p:txBody>
      </p:sp>
      <p:sp>
        <p:nvSpPr>
          <p:cNvPr id="8" name="コンテンツ プレースホルダー 2">
            <a:extLst>
              <a:ext uri="{FF2B5EF4-FFF2-40B4-BE49-F238E27FC236}">
                <a16:creationId xmlns:a16="http://schemas.microsoft.com/office/drawing/2014/main" id="{DE280651-148A-8904-0BF8-F9491F3747C2}"/>
              </a:ext>
            </a:extLst>
          </p:cNvPr>
          <p:cNvSpPr txBox="1">
            <a:spLocks/>
          </p:cNvSpPr>
          <p:nvPr/>
        </p:nvSpPr>
        <p:spPr>
          <a:xfrm>
            <a:off x="3960549" y="3688638"/>
            <a:ext cx="4047584" cy="1550196"/>
          </a:xfrm>
          <a:prstGeom prst="rect">
            <a:avLst/>
          </a:prstGeom>
          <a:solidFill>
            <a:schemeClr val="accent1">
              <a:lumMod val="20000"/>
              <a:lumOff val="80000"/>
            </a:scheme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Font typeface="Wingdings" pitchFamily="2" charset="2"/>
              <a:buNone/>
            </a:pPr>
            <a:r>
              <a:rPr lang="en-US" altLang="ja-JP" sz="1800" dirty="0">
                <a:solidFill>
                  <a:srgbClr val="000000"/>
                </a:solidFill>
                <a:latin typeface="Arial" panose="020B0604020202020204" pitchFamily="34" charset="0"/>
              </a:rPr>
              <a:t>【</a:t>
            </a:r>
            <a:r>
              <a:rPr lang="ja-JP" altLang="en-US" sz="1800" dirty="0">
                <a:solidFill>
                  <a:srgbClr val="000000"/>
                </a:solidFill>
                <a:latin typeface="Arial" panose="020B0604020202020204" pitchFamily="34" charset="0"/>
              </a:rPr>
              <a:t>解決策</a:t>
            </a:r>
            <a:r>
              <a:rPr lang="en-US" altLang="ja-JP" sz="1800" dirty="0">
                <a:solidFill>
                  <a:srgbClr val="000000"/>
                </a:solidFill>
                <a:latin typeface="Arial" panose="020B0604020202020204" pitchFamily="34" charset="0"/>
              </a:rPr>
              <a:t>】</a:t>
            </a:r>
            <a:endParaRPr lang="ja-JP" altLang="en-US" dirty="0"/>
          </a:p>
          <a:p>
            <a:pPr>
              <a:spcBef>
                <a:spcPts val="0"/>
              </a:spcBef>
              <a:spcAft>
                <a:spcPts val="1200"/>
              </a:spcAft>
            </a:pPr>
            <a:r>
              <a:rPr lang="ja-JP" altLang="en-US" dirty="0"/>
              <a:t>宿題の期限を谷君に通知する</a:t>
            </a:r>
            <a:endParaRPr lang="en-US" altLang="ja-JP" dirty="0"/>
          </a:p>
          <a:p>
            <a:pPr>
              <a:spcBef>
                <a:spcPts val="0"/>
              </a:spcBef>
              <a:spcAft>
                <a:spcPts val="1200"/>
              </a:spcAft>
            </a:pPr>
            <a:r>
              <a:rPr lang="ja-JP" altLang="en-US" dirty="0"/>
              <a:t>意識のベクトル，宿題を把握するのに必要な時間削減</a:t>
            </a:r>
            <a:endParaRPr lang="en-US" altLang="ja-JP" dirty="0"/>
          </a:p>
        </p:txBody>
      </p:sp>
      <p:sp>
        <p:nvSpPr>
          <p:cNvPr id="6" name="矢印: 右 5">
            <a:extLst>
              <a:ext uri="{FF2B5EF4-FFF2-40B4-BE49-F238E27FC236}">
                <a16:creationId xmlns:a16="http://schemas.microsoft.com/office/drawing/2014/main" id="{3EC5C94E-B23F-2B5D-BB23-9BB835548F4A}"/>
              </a:ext>
            </a:extLst>
          </p:cNvPr>
          <p:cNvSpPr/>
          <p:nvPr/>
        </p:nvSpPr>
        <p:spPr>
          <a:xfrm>
            <a:off x="4715346" y="2139600"/>
            <a:ext cx="2761307" cy="679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B1BF8D0C-BBAC-96AE-450C-5316E2F3B705}"/>
              </a:ext>
            </a:extLst>
          </p:cNvPr>
          <p:cNvCxnSpPr/>
          <p:nvPr/>
        </p:nvCxnSpPr>
        <p:spPr>
          <a:xfrm>
            <a:off x="5984341" y="2479104"/>
            <a:ext cx="0" cy="120953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FC5532C4-58CE-6CC0-3A1A-0E0643749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19" y="211310"/>
            <a:ext cx="1041499" cy="102961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89289E70-3119-4519-5C1A-52F6213FA2DD}"/>
              </a:ext>
            </a:extLst>
          </p:cNvPr>
          <p:cNvSpPr txBox="1"/>
          <p:nvPr/>
        </p:nvSpPr>
        <p:spPr>
          <a:xfrm>
            <a:off x="2936341" y="5390040"/>
            <a:ext cx="6096000" cy="95410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クラスで</a:t>
            </a:r>
            <a:r>
              <a:rPr kumimoji="1" lang="ja-JP" altLang="en-US" sz="2800" u="sng" dirty="0">
                <a:solidFill>
                  <a:prstClr val="black"/>
                </a:solidFill>
                <a:latin typeface="Rockwell" panose="02060603020205020403"/>
                <a:ea typeface="HG明朝B" panose="02020809000000000000" pitchFamily="17" charset="-128"/>
              </a:rPr>
              <a:t>宿題</a:t>
            </a: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を共有でき</a:t>
            </a:r>
            <a:r>
              <a:rPr kumimoji="1" lang="en-US" altLang="ja-JP"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sng"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宿題の期限を通知してくれるアプリ</a:t>
            </a:r>
          </a:p>
        </p:txBody>
      </p:sp>
      <p:pic>
        <p:nvPicPr>
          <p:cNvPr id="11" name="図 10" descr="ロゴ, 会社名&#10;&#10;自動的に生成された説明">
            <a:extLst>
              <a:ext uri="{FF2B5EF4-FFF2-40B4-BE49-F238E27FC236}">
                <a16:creationId xmlns:a16="http://schemas.microsoft.com/office/drawing/2014/main" id="{322020C3-BFA1-DB2F-20A7-962E46A04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Tree>
    <p:extLst>
      <p:ext uri="{BB962C8B-B14F-4D97-AF65-F5344CB8AC3E}">
        <p14:creationId xmlns:p14="http://schemas.microsoft.com/office/powerpoint/2010/main" val="132350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85645B2-0746-961A-6363-57050354F4DC}"/>
              </a:ext>
            </a:extLst>
          </p:cNvPr>
          <p:cNvSpPr txBox="1">
            <a:spLocks/>
          </p:cNvSpPr>
          <p:nvPr/>
        </p:nvSpPr>
        <p:spPr>
          <a:xfrm>
            <a:off x="1897225" y="351893"/>
            <a:ext cx="10058400" cy="74845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kumimoji="1"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ja-JP" altLang="en-US" sz="4400" dirty="0"/>
              <a:t>宿題を「忘れてしまう」高１野球部　谷君</a:t>
            </a:r>
          </a:p>
        </p:txBody>
      </p:sp>
      <p:pic>
        <p:nvPicPr>
          <p:cNvPr id="5" name="Picture 4">
            <a:extLst>
              <a:ext uri="{FF2B5EF4-FFF2-40B4-BE49-F238E27FC236}">
                <a16:creationId xmlns:a16="http://schemas.microsoft.com/office/drawing/2014/main" id="{10EC0B83-401E-07F7-FF1B-5BF08C249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19" y="211310"/>
            <a:ext cx="1041499" cy="1029619"/>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2">
            <a:extLst>
              <a:ext uri="{FF2B5EF4-FFF2-40B4-BE49-F238E27FC236}">
                <a16:creationId xmlns:a16="http://schemas.microsoft.com/office/drawing/2014/main" id="{ACF82170-B4C0-B191-D198-0AC6890E010A}"/>
              </a:ext>
            </a:extLst>
          </p:cNvPr>
          <p:cNvSpPr txBox="1">
            <a:spLocks/>
          </p:cNvSpPr>
          <p:nvPr/>
        </p:nvSpPr>
        <p:spPr>
          <a:xfrm>
            <a:off x="213537" y="1636418"/>
            <a:ext cx="4758324" cy="2053839"/>
          </a:xfrm>
          <a:prstGeom prst="rect">
            <a:avLst/>
          </a:prstGeom>
          <a:solidFill>
            <a:schemeClr val="bg1">
              <a:lumMod val="85000"/>
            </a:schemeClr>
          </a:solidFill>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Font typeface="Wingdings" pitchFamily="2" charset="2"/>
              <a:buNone/>
            </a:pPr>
            <a:r>
              <a:rPr lang="en-US" altLang="ja-JP" sz="2400" dirty="0">
                <a:solidFill>
                  <a:srgbClr val="000000"/>
                </a:solidFill>
                <a:latin typeface="Arial" panose="020B0604020202020204" pitchFamily="34" charset="0"/>
              </a:rPr>
              <a:t>【</a:t>
            </a:r>
            <a:r>
              <a:rPr lang="ja-JP" altLang="en-US" sz="2400" dirty="0">
                <a:solidFill>
                  <a:srgbClr val="000000"/>
                </a:solidFill>
                <a:latin typeface="Arial" panose="020B0604020202020204" pitchFamily="34" charset="0"/>
              </a:rPr>
              <a:t>現状</a:t>
            </a:r>
            <a:r>
              <a:rPr lang="en-US" altLang="ja-JP" sz="2400" dirty="0">
                <a:solidFill>
                  <a:srgbClr val="000000"/>
                </a:solidFill>
                <a:latin typeface="Arial" panose="020B0604020202020204" pitchFamily="34" charset="0"/>
              </a:rPr>
              <a:t>】</a:t>
            </a:r>
            <a:endParaRPr lang="ja-JP" altLang="en-US" sz="2800" dirty="0"/>
          </a:p>
          <a:p>
            <a:pPr>
              <a:spcBef>
                <a:spcPts val="0"/>
              </a:spcBef>
              <a:spcAft>
                <a:spcPts val="1200"/>
              </a:spcAft>
            </a:pPr>
            <a:r>
              <a:rPr lang="ja-JP" altLang="en-US" sz="2400" dirty="0">
                <a:solidFill>
                  <a:srgbClr val="000000"/>
                </a:solidFill>
                <a:latin typeface="Arial" panose="020B0604020202020204" pitchFamily="34" charset="0"/>
              </a:rPr>
              <a:t>推薦を考えている</a:t>
            </a:r>
            <a:endParaRPr lang="ja-JP" altLang="en-US" sz="2800" dirty="0"/>
          </a:p>
          <a:p>
            <a:pPr>
              <a:spcBef>
                <a:spcPts val="0"/>
              </a:spcBef>
              <a:spcAft>
                <a:spcPts val="1200"/>
              </a:spcAft>
            </a:pPr>
            <a:r>
              <a:rPr lang="ja-JP" altLang="en-US" sz="2400" dirty="0">
                <a:solidFill>
                  <a:srgbClr val="000000"/>
                </a:solidFill>
                <a:latin typeface="Arial" panose="020B0604020202020204" pitchFamily="34" charset="0"/>
              </a:rPr>
              <a:t>宿題を忘れてしまう</a:t>
            </a:r>
            <a:endParaRPr lang="ja-JP" altLang="en-US" sz="2800" dirty="0"/>
          </a:p>
          <a:p>
            <a:pPr>
              <a:spcBef>
                <a:spcPts val="0"/>
              </a:spcBef>
              <a:spcAft>
                <a:spcPts val="1200"/>
              </a:spcAft>
            </a:pPr>
            <a:r>
              <a:rPr lang="ja-JP" altLang="en-US" sz="2400" dirty="0">
                <a:solidFill>
                  <a:srgbClr val="000000"/>
                </a:solidFill>
                <a:latin typeface="Arial" panose="020B0604020202020204" pitchFamily="34" charset="0"/>
              </a:rPr>
              <a:t>課題把握に対しての意識が低い</a:t>
            </a:r>
            <a:endParaRPr lang="ja-JP" altLang="en-US" sz="2800" dirty="0"/>
          </a:p>
        </p:txBody>
      </p:sp>
      <p:sp>
        <p:nvSpPr>
          <p:cNvPr id="7" name="コンテンツ プレースホルダー 2">
            <a:extLst>
              <a:ext uri="{FF2B5EF4-FFF2-40B4-BE49-F238E27FC236}">
                <a16:creationId xmlns:a16="http://schemas.microsoft.com/office/drawing/2014/main" id="{61487F68-398A-EA96-50DC-A2C8E0EB09B9}"/>
              </a:ext>
            </a:extLst>
          </p:cNvPr>
          <p:cNvSpPr txBox="1">
            <a:spLocks/>
          </p:cNvSpPr>
          <p:nvPr/>
        </p:nvSpPr>
        <p:spPr>
          <a:xfrm>
            <a:off x="1567488" y="4489761"/>
            <a:ext cx="9720997" cy="1786072"/>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buNone/>
            </a:pPr>
            <a:r>
              <a:rPr lang="en-US" altLang="ja-JP" sz="2400" dirty="0">
                <a:solidFill>
                  <a:srgbClr val="000000"/>
                </a:solidFill>
                <a:latin typeface="Arial" panose="020B0604020202020204" pitchFamily="34" charset="0"/>
              </a:rPr>
              <a:t>【</a:t>
            </a:r>
            <a:r>
              <a:rPr lang="ja-JP" altLang="en-US" sz="2400" dirty="0">
                <a:solidFill>
                  <a:srgbClr val="000000"/>
                </a:solidFill>
                <a:latin typeface="Arial" panose="020B0604020202020204" pitchFamily="34" charset="0"/>
              </a:rPr>
              <a:t>谷君の思い</a:t>
            </a:r>
            <a:r>
              <a:rPr lang="en-US" altLang="ja-JP" sz="2400" dirty="0">
                <a:solidFill>
                  <a:srgbClr val="000000"/>
                </a:solidFill>
                <a:latin typeface="Arial" panose="020B0604020202020204" pitchFamily="34" charset="0"/>
              </a:rPr>
              <a:t>】</a:t>
            </a:r>
            <a:endParaRPr lang="ja-JP" altLang="en-US" sz="2400" dirty="0"/>
          </a:p>
          <a:p>
            <a:pPr marL="0" indent="0">
              <a:buNone/>
            </a:pPr>
            <a:r>
              <a:rPr lang="ja-JP" altLang="en-US" sz="2400" dirty="0">
                <a:solidFill>
                  <a:srgbClr val="000000"/>
                </a:solidFill>
                <a:latin typeface="Arial" panose="020B0604020202020204" pitchFamily="34" charset="0"/>
              </a:rPr>
              <a:t>部活が忙しく，課題を入力する時間もない！</a:t>
            </a:r>
            <a:endParaRPr lang="en-US" altLang="ja-JP" sz="2400" dirty="0">
              <a:solidFill>
                <a:srgbClr val="000000"/>
              </a:solidFill>
              <a:latin typeface="Arial" panose="020B0604020202020204" pitchFamily="34" charset="0"/>
            </a:endParaRPr>
          </a:p>
          <a:p>
            <a:pPr marL="0" indent="0">
              <a:buNone/>
            </a:pPr>
            <a:r>
              <a:rPr lang="ja-JP" altLang="en-US" sz="2400" dirty="0">
                <a:solidFill>
                  <a:srgbClr val="000000"/>
                </a:solidFill>
                <a:latin typeface="Arial" panose="020B0604020202020204" pitchFamily="34" charset="0"/>
              </a:rPr>
              <a:t>部活に集中したいから課題の把握に</a:t>
            </a:r>
            <a:r>
              <a:rPr lang="ja-JP" altLang="en-US" sz="2400" dirty="0"/>
              <a:t>意識のベクトルを向けたくない！</a:t>
            </a:r>
          </a:p>
        </p:txBody>
      </p:sp>
      <p:sp>
        <p:nvSpPr>
          <p:cNvPr id="9" name="コンテンツ プレースホルダー 2">
            <a:extLst>
              <a:ext uri="{FF2B5EF4-FFF2-40B4-BE49-F238E27FC236}">
                <a16:creationId xmlns:a16="http://schemas.microsoft.com/office/drawing/2014/main" id="{FD95022E-C30D-0D7B-BD21-4D7367EF9AED}"/>
              </a:ext>
            </a:extLst>
          </p:cNvPr>
          <p:cNvSpPr txBox="1">
            <a:spLocks/>
          </p:cNvSpPr>
          <p:nvPr/>
        </p:nvSpPr>
        <p:spPr>
          <a:xfrm>
            <a:off x="6808207" y="1645559"/>
            <a:ext cx="4839507" cy="2142670"/>
          </a:xfrm>
          <a:prstGeom prst="rect">
            <a:avLst/>
          </a:prstGeom>
          <a:solidFill>
            <a:srgbClr val="33CCFF">
              <a:alpha val="80000"/>
            </a:srgbClr>
          </a:solidFill>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None/>
            </a:pPr>
            <a:r>
              <a:rPr lang="en-US" altLang="ja-JP" sz="2400" dirty="0">
                <a:solidFill>
                  <a:srgbClr val="000000"/>
                </a:solidFill>
                <a:latin typeface="Arial" panose="020B0604020202020204" pitchFamily="34" charset="0"/>
              </a:rPr>
              <a:t>【</a:t>
            </a:r>
            <a:r>
              <a:rPr lang="ja-JP" altLang="en-US" sz="2400" dirty="0">
                <a:solidFill>
                  <a:srgbClr val="000000"/>
                </a:solidFill>
                <a:latin typeface="Arial" panose="020B0604020202020204" pitchFamily="34" charset="0"/>
              </a:rPr>
              <a:t>理想アプリ（仮）</a:t>
            </a:r>
            <a:r>
              <a:rPr lang="en-US" altLang="ja-JP" sz="2400" dirty="0">
                <a:solidFill>
                  <a:srgbClr val="000000"/>
                </a:solidFill>
                <a:latin typeface="Arial" panose="020B0604020202020204" pitchFamily="34" charset="0"/>
              </a:rPr>
              <a:t>】</a:t>
            </a:r>
          </a:p>
          <a:p>
            <a:pPr>
              <a:spcBef>
                <a:spcPts val="0"/>
              </a:spcBef>
              <a:spcAft>
                <a:spcPts val="1200"/>
              </a:spcAft>
            </a:pPr>
            <a:r>
              <a:rPr lang="ja-JP" altLang="en-US" sz="2400" dirty="0">
                <a:solidFill>
                  <a:srgbClr val="000000"/>
                </a:solidFill>
                <a:latin typeface="Arial" panose="020B0604020202020204" pitchFamily="34" charset="0"/>
              </a:rPr>
              <a:t>カレンダー通知アプリの作成すれば解決？</a:t>
            </a:r>
          </a:p>
        </p:txBody>
      </p:sp>
      <p:sp>
        <p:nvSpPr>
          <p:cNvPr id="12" name="矢印: 折線 11">
            <a:extLst>
              <a:ext uri="{FF2B5EF4-FFF2-40B4-BE49-F238E27FC236}">
                <a16:creationId xmlns:a16="http://schemas.microsoft.com/office/drawing/2014/main" id="{FA84ADAD-19F1-FCBA-B1EE-846DBBA2C840}"/>
              </a:ext>
            </a:extLst>
          </p:cNvPr>
          <p:cNvSpPr/>
          <p:nvPr/>
        </p:nvSpPr>
        <p:spPr>
          <a:xfrm rot="10800000">
            <a:off x="8400862" y="3924725"/>
            <a:ext cx="1222218" cy="12493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右 12">
            <a:extLst>
              <a:ext uri="{FF2B5EF4-FFF2-40B4-BE49-F238E27FC236}">
                <a16:creationId xmlns:a16="http://schemas.microsoft.com/office/drawing/2014/main" id="{618E083A-583E-6075-B170-B065C244055E}"/>
              </a:ext>
            </a:extLst>
          </p:cNvPr>
          <p:cNvSpPr/>
          <p:nvPr/>
        </p:nvSpPr>
        <p:spPr>
          <a:xfrm>
            <a:off x="5199707" y="2272361"/>
            <a:ext cx="1380653" cy="676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ロゴ, 会社名&#10;&#10;自動的に生成された説明">
            <a:extLst>
              <a:ext uri="{FF2B5EF4-FFF2-40B4-BE49-F238E27FC236}">
                <a16:creationId xmlns:a16="http://schemas.microsoft.com/office/drawing/2014/main" id="{D90FE238-77B1-C8C2-D4FC-D57831E45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
        <p:nvSpPr>
          <p:cNvPr id="15" name="楕円 14">
            <a:extLst>
              <a:ext uri="{FF2B5EF4-FFF2-40B4-BE49-F238E27FC236}">
                <a16:creationId xmlns:a16="http://schemas.microsoft.com/office/drawing/2014/main" id="{E6F5065D-B658-EAD9-9976-5CE243BECC53}"/>
              </a:ext>
            </a:extLst>
          </p:cNvPr>
          <p:cNvSpPr/>
          <p:nvPr/>
        </p:nvSpPr>
        <p:spPr>
          <a:xfrm rot="841798">
            <a:off x="9098422" y="1489819"/>
            <a:ext cx="3003703" cy="11110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不十分</a:t>
            </a:r>
          </a:p>
        </p:txBody>
      </p:sp>
    </p:spTree>
    <p:extLst>
      <p:ext uri="{BB962C8B-B14F-4D97-AF65-F5344CB8AC3E}">
        <p14:creationId xmlns:p14="http://schemas.microsoft.com/office/powerpoint/2010/main" val="2896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6">
            <a:extLst>
              <a:ext uri="{FF2B5EF4-FFF2-40B4-BE49-F238E27FC236}">
                <a16:creationId xmlns:a16="http://schemas.microsoft.com/office/drawing/2014/main" id="{2E998724-7654-B08F-318B-178A3156D2D7}"/>
              </a:ext>
            </a:extLst>
          </p:cNvPr>
          <p:cNvSpPr txBox="1">
            <a:spLocks/>
          </p:cNvSpPr>
          <p:nvPr/>
        </p:nvSpPr>
        <p:spPr>
          <a:xfrm>
            <a:off x="1069848" y="484632"/>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ja-JP" altLang="en-US" dirty="0"/>
              <a:t>谷君が求めている理想のアプリ</a:t>
            </a:r>
          </a:p>
        </p:txBody>
      </p:sp>
      <p:pic>
        <p:nvPicPr>
          <p:cNvPr id="6" name="図 5" descr="ロゴ, 会社名&#10;&#10;自動的に生成された説明">
            <a:extLst>
              <a:ext uri="{FF2B5EF4-FFF2-40B4-BE49-F238E27FC236}">
                <a16:creationId xmlns:a16="http://schemas.microsoft.com/office/drawing/2014/main" id="{DD57F643-2470-6D59-E01B-2A861754B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
        <p:nvSpPr>
          <p:cNvPr id="7" name="テキスト ボックス 6">
            <a:extLst>
              <a:ext uri="{FF2B5EF4-FFF2-40B4-BE49-F238E27FC236}">
                <a16:creationId xmlns:a16="http://schemas.microsoft.com/office/drawing/2014/main" id="{B00E699B-649C-7BD7-B4CB-54BFF5823948}"/>
              </a:ext>
            </a:extLst>
          </p:cNvPr>
          <p:cNvSpPr txBox="1"/>
          <p:nvPr/>
        </p:nvSpPr>
        <p:spPr>
          <a:xfrm>
            <a:off x="163286" y="2085720"/>
            <a:ext cx="6123218"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3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谷君が宿題を把握してなくても</a:t>
            </a:r>
            <a:r>
              <a:rPr kumimoji="1" lang="en-US" altLang="ja-JP" sz="3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a:t>
            </a:r>
            <a:endParaRPr kumimoji="1" lang="ja-JP" altLang="en-US" sz="3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endParaRPr>
          </a:p>
        </p:txBody>
      </p:sp>
      <p:sp>
        <p:nvSpPr>
          <p:cNvPr id="10" name="テキスト ボックス 9">
            <a:extLst>
              <a:ext uri="{FF2B5EF4-FFF2-40B4-BE49-F238E27FC236}">
                <a16:creationId xmlns:a16="http://schemas.microsoft.com/office/drawing/2014/main" id="{5DC141FA-36DB-E71E-210C-2188D9DE1C82}"/>
              </a:ext>
            </a:extLst>
          </p:cNvPr>
          <p:cNvSpPr txBox="1"/>
          <p:nvPr/>
        </p:nvSpPr>
        <p:spPr>
          <a:xfrm>
            <a:off x="5463589" y="2945625"/>
            <a:ext cx="6927232"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3200" b="0" i="0" strike="noStrike" kern="1200" cap="none" spc="0" normalizeH="0" baseline="0" noProof="0" dirty="0">
                <a:ln>
                  <a:noFill/>
                </a:ln>
                <a:solidFill>
                  <a:prstClr val="black"/>
                </a:solidFill>
                <a:effectLst/>
                <a:uLnTx/>
                <a:uFillTx/>
                <a:latin typeface="Rockwell" panose="02060603020205020403"/>
                <a:ea typeface="HG明朝B" panose="02020809000000000000" pitchFamily="17" charset="-128"/>
                <a:cs typeface="+mn-cs"/>
              </a:rPr>
              <a:t>宿題の期限を通知してくれるアプリ</a:t>
            </a:r>
          </a:p>
        </p:txBody>
      </p:sp>
      <p:cxnSp>
        <p:nvCxnSpPr>
          <p:cNvPr id="12" name="直線コネクタ 11">
            <a:extLst>
              <a:ext uri="{FF2B5EF4-FFF2-40B4-BE49-F238E27FC236}">
                <a16:creationId xmlns:a16="http://schemas.microsoft.com/office/drawing/2014/main" id="{F46A7B2A-B28D-28CD-D780-1EB3C3A24D35}"/>
              </a:ext>
            </a:extLst>
          </p:cNvPr>
          <p:cNvCxnSpPr>
            <a:cxnSpLocks/>
          </p:cNvCxnSpPr>
          <p:nvPr/>
        </p:nvCxnSpPr>
        <p:spPr>
          <a:xfrm flipV="1">
            <a:off x="387692" y="2644568"/>
            <a:ext cx="5708308" cy="70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50D59A-976B-7CFA-062B-FF5DD1BEF89E}"/>
              </a:ext>
            </a:extLst>
          </p:cNvPr>
          <p:cNvCxnSpPr>
            <a:cxnSpLocks/>
          </p:cNvCxnSpPr>
          <p:nvPr/>
        </p:nvCxnSpPr>
        <p:spPr>
          <a:xfrm flipV="1">
            <a:off x="5584371" y="3522144"/>
            <a:ext cx="6607629" cy="1088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DD5CC4FA-FB3E-A031-9667-566DFBA223E1}"/>
              </a:ext>
            </a:extLst>
          </p:cNvPr>
          <p:cNvGrpSpPr/>
          <p:nvPr/>
        </p:nvGrpSpPr>
        <p:grpSpPr>
          <a:xfrm>
            <a:off x="387692" y="3065303"/>
            <a:ext cx="5519057" cy="2212821"/>
            <a:chOff x="387692" y="3065303"/>
            <a:chExt cx="5519057" cy="2212821"/>
          </a:xfrm>
        </p:grpSpPr>
        <p:sp>
          <p:nvSpPr>
            <p:cNvPr id="9" name="コンテンツ プレースホルダー 2">
              <a:extLst>
                <a:ext uri="{FF2B5EF4-FFF2-40B4-BE49-F238E27FC236}">
                  <a16:creationId xmlns:a16="http://schemas.microsoft.com/office/drawing/2014/main" id="{652D66A1-6459-A311-C56C-DA07767966E9}"/>
                </a:ext>
              </a:extLst>
            </p:cNvPr>
            <p:cNvSpPr txBox="1">
              <a:spLocks/>
            </p:cNvSpPr>
            <p:nvPr/>
          </p:nvSpPr>
          <p:spPr>
            <a:xfrm>
              <a:off x="387692" y="4382049"/>
              <a:ext cx="5519057" cy="896075"/>
            </a:xfrm>
            <a:prstGeom prst="rect">
              <a:avLst/>
            </a:prstGeom>
            <a:ln w="19050">
              <a:solidFill>
                <a:srgbClr val="FF0000"/>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spcBef>
                  <a:spcPts val="0"/>
                </a:spcBef>
                <a:spcAft>
                  <a:spcPts val="1200"/>
                </a:spcAft>
                <a:buNone/>
              </a:pPr>
              <a:r>
                <a:rPr lang="ja-JP" altLang="en-US" sz="2800" dirty="0"/>
                <a:t>意識のベクトル，宿題を把握するのに必要な時間削減</a:t>
              </a:r>
              <a:endParaRPr lang="en-US" altLang="ja-JP" sz="2800" dirty="0"/>
            </a:p>
          </p:txBody>
        </p:sp>
        <p:sp>
          <p:nvSpPr>
            <p:cNvPr id="15" name="矢印: 右 14">
              <a:extLst>
                <a:ext uri="{FF2B5EF4-FFF2-40B4-BE49-F238E27FC236}">
                  <a16:creationId xmlns:a16="http://schemas.microsoft.com/office/drawing/2014/main" id="{9FCB2929-B0F1-D935-580D-D7D59C764926}"/>
                </a:ext>
              </a:extLst>
            </p:cNvPr>
            <p:cNvSpPr/>
            <p:nvPr/>
          </p:nvSpPr>
          <p:spPr>
            <a:xfrm rot="5400000">
              <a:off x="2659464" y="3223149"/>
              <a:ext cx="740228" cy="4245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F0D688F2-053E-C8B4-441E-1AA6B7A47B79}"/>
              </a:ext>
            </a:extLst>
          </p:cNvPr>
          <p:cNvGrpSpPr/>
          <p:nvPr/>
        </p:nvGrpSpPr>
        <p:grpSpPr>
          <a:xfrm>
            <a:off x="6980791" y="3670811"/>
            <a:ext cx="4147457" cy="1401165"/>
            <a:chOff x="6980791" y="3670811"/>
            <a:chExt cx="4147457" cy="1401165"/>
          </a:xfrm>
        </p:grpSpPr>
        <p:sp>
          <p:nvSpPr>
            <p:cNvPr id="8" name="コンテンツ プレースホルダー 2">
              <a:extLst>
                <a:ext uri="{FF2B5EF4-FFF2-40B4-BE49-F238E27FC236}">
                  <a16:creationId xmlns:a16="http://schemas.microsoft.com/office/drawing/2014/main" id="{4A5A57E5-9434-8774-E697-7CC0A4AD21F8}"/>
                </a:ext>
              </a:extLst>
            </p:cNvPr>
            <p:cNvSpPr txBox="1">
              <a:spLocks/>
            </p:cNvSpPr>
            <p:nvPr/>
          </p:nvSpPr>
          <p:spPr>
            <a:xfrm>
              <a:off x="6980791" y="4551904"/>
              <a:ext cx="4147457" cy="520072"/>
            </a:xfrm>
            <a:prstGeom prst="rect">
              <a:avLst/>
            </a:prstGeom>
            <a:solidFill>
              <a:schemeClr val="bg1"/>
            </a:solidFill>
            <a:ln w="19050">
              <a:solidFill>
                <a:srgbClr val="0070C0"/>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a:lstStyle>
            <a:p>
              <a:pPr marL="0" indent="0" algn="ctr">
                <a:spcBef>
                  <a:spcPts val="0"/>
                </a:spcBef>
                <a:spcAft>
                  <a:spcPts val="1200"/>
                </a:spcAft>
                <a:buFont typeface="Wingdings" pitchFamily="2" charset="2"/>
                <a:buNone/>
              </a:pPr>
              <a:r>
                <a:rPr lang="ja-JP" altLang="en-US" sz="2800" dirty="0"/>
                <a:t>宿題の期限を忘れない</a:t>
              </a:r>
              <a:endParaRPr lang="en-US" altLang="ja-JP" sz="2800" dirty="0"/>
            </a:p>
          </p:txBody>
        </p:sp>
        <p:sp>
          <p:nvSpPr>
            <p:cNvPr id="16" name="矢印: 右 15">
              <a:extLst>
                <a:ext uri="{FF2B5EF4-FFF2-40B4-BE49-F238E27FC236}">
                  <a16:creationId xmlns:a16="http://schemas.microsoft.com/office/drawing/2014/main" id="{C826A4DA-E4D0-5E4A-4CDD-23EE9B63EC99}"/>
                </a:ext>
              </a:extLst>
            </p:cNvPr>
            <p:cNvSpPr/>
            <p:nvPr/>
          </p:nvSpPr>
          <p:spPr>
            <a:xfrm rot="5400000">
              <a:off x="8695289" y="3809607"/>
              <a:ext cx="718457" cy="440865"/>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9238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グループ化 66">
            <a:extLst>
              <a:ext uri="{FF2B5EF4-FFF2-40B4-BE49-F238E27FC236}">
                <a16:creationId xmlns:a16="http://schemas.microsoft.com/office/drawing/2014/main" id="{D10DC0D1-49B0-F754-F49A-690598237A1E}"/>
              </a:ext>
            </a:extLst>
          </p:cNvPr>
          <p:cNvGrpSpPr/>
          <p:nvPr/>
        </p:nvGrpSpPr>
        <p:grpSpPr>
          <a:xfrm>
            <a:off x="2100253" y="5095764"/>
            <a:ext cx="8279280" cy="737202"/>
            <a:chOff x="2100253" y="5095764"/>
            <a:chExt cx="8279280" cy="737202"/>
          </a:xfrm>
        </p:grpSpPr>
        <p:pic>
          <p:nvPicPr>
            <p:cNvPr id="7" name="Picture 20" descr="「Flutter」の画像検索結果">
              <a:extLst>
                <a:ext uri="{FF2B5EF4-FFF2-40B4-BE49-F238E27FC236}">
                  <a16:creationId xmlns:a16="http://schemas.microsoft.com/office/drawing/2014/main" id="{D763EDDA-FA87-42E5-83CA-6028898D4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53" y="5095764"/>
              <a:ext cx="714456" cy="714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Flutter」の画像検索結果">
              <a:extLst>
                <a:ext uri="{FF2B5EF4-FFF2-40B4-BE49-F238E27FC236}">
                  <a16:creationId xmlns:a16="http://schemas.microsoft.com/office/drawing/2014/main" id="{F2FBA406-B665-4643-B18D-1B058450E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26" y="5101272"/>
              <a:ext cx="714456" cy="7144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lutter」の画像検索結果">
              <a:extLst>
                <a:ext uri="{FF2B5EF4-FFF2-40B4-BE49-F238E27FC236}">
                  <a16:creationId xmlns:a16="http://schemas.microsoft.com/office/drawing/2014/main" id="{E34A519F-DBD3-457B-9ED3-0680327EE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077" y="5118510"/>
              <a:ext cx="714456" cy="71445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四角形: 角を丸くする 22">
            <a:extLst>
              <a:ext uri="{FF2B5EF4-FFF2-40B4-BE49-F238E27FC236}">
                <a16:creationId xmlns:a16="http://schemas.microsoft.com/office/drawing/2014/main" id="{C3CEB10F-7F2E-49A9-929A-47E025FF267A}"/>
              </a:ext>
            </a:extLst>
          </p:cNvPr>
          <p:cNvSpPr/>
          <p:nvPr/>
        </p:nvSpPr>
        <p:spPr>
          <a:xfrm>
            <a:off x="694963" y="4732158"/>
            <a:ext cx="9886333" cy="2012341"/>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ja-JP" altLang="en-US" dirty="0"/>
          </a:p>
        </p:txBody>
      </p:sp>
      <p:pic>
        <p:nvPicPr>
          <p:cNvPr id="55" name="コンテンツ プレースホルダー 4">
            <a:extLst>
              <a:ext uri="{FF2B5EF4-FFF2-40B4-BE49-F238E27FC236}">
                <a16:creationId xmlns:a16="http://schemas.microsoft.com/office/drawing/2014/main" id="{A3FECBF9-3C79-AFF6-A695-D29ADE9EA5EC}"/>
              </a:ext>
            </a:extLst>
          </p:cNvPr>
          <p:cNvPicPr>
            <a:picLocks noGrp="1" noChangeAspect="1"/>
          </p:cNvPicPr>
          <p:nvPr>
            <p:ph idx="1"/>
          </p:nvPr>
        </p:nvPicPr>
        <p:blipFill rotWithShape="1">
          <a:blip r:embed="rId4"/>
          <a:srcRect l="5331" r="-2017" b="4255"/>
          <a:stretch/>
        </p:blipFill>
        <p:spPr>
          <a:xfrm>
            <a:off x="1169654" y="5486293"/>
            <a:ext cx="1005264" cy="954224"/>
          </a:xfrm>
        </p:spPr>
      </p:pic>
      <p:pic>
        <p:nvPicPr>
          <p:cNvPr id="56" name="図 55">
            <a:extLst>
              <a:ext uri="{FF2B5EF4-FFF2-40B4-BE49-F238E27FC236}">
                <a16:creationId xmlns:a16="http://schemas.microsoft.com/office/drawing/2014/main" id="{52848A92-E1BA-0790-0386-CA914DBE997C}"/>
              </a:ext>
            </a:extLst>
          </p:cNvPr>
          <p:cNvPicPr>
            <a:picLocks noChangeAspect="1"/>
          </p:cNvPicPr>
          <p:nvPr/>
        </p:nvPicPr>
        <p:blipFill rotWithShape="1">
          <a:blip r:embed="rId5"/>
          <a:srcRect b="4770"/>
          <a:stretch/>
        </p:blipFill>
        <p:spPr>
          <a:xfrm>
            <a:off x="5239717" y="5469063"/>
            <a:ext cx="1015460" cy="999259"/>
          </a:xfrm>
          <a:prstGeom prst="rect">
            <a:avLst/>
          </a:prstGeom>
        </p:spPr>
      </p:pic>
      <p:pic>
        <p:nvPicPr>
          <p:cNvPr id="51" name="Picture 4">
            <a:extLst>
              <a:ext uri="{FF2B5EF4-FFF2-40B4-BE49-F238E27FC236}">
                <a16:creationId xmlns:a16="http://schemas.microsoft.com/office/drawing/2014/main" id="{398F597D-D262-CC83-5E4B-38E1E0827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2068" y="5548312"/>
            <a:ext cx="986255" cy="97500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097BAF28-575F-FB3F-7816-D8FEF3C9055F}"/>
              </a:ext>
            </a:extLst>
          </p:cNvPr>
          <p:cNvSpPr>
            <a:spLocks noGrp="1"/>
          </p:cNvSpPr>
          <p:nvPr>
            <p:ph type="title"/>
          </p:nvPr>
        </p:nvSpPr>
        <p:spPr>
          <a:xfrm>
            <a:off x="292491" y="205787"/>
            <a:ext cx="4492646" cy="1336593"/>
          </a:xfrm>
        </p:spPr>
        <p:txBody>
          <a:bodyPr>
            <a:normAutofit/>
          </a:bodyPr>
          <a:lstStyle/>
          <a:p>
            <a:r>
              <a:rPr kumimoji="1" lang="ja-JP" altLang="en-US" sz="3200" dirty="0">
                <a:latin typeface="Meiryo UI" panose="020B0604030504040204" pitchFamily="50" charset="-128"/>
                <a:ea typeface="Meiryo UI" panose="020B0604030504040204" pitchFamily="50" charset="-128"/>
              </a:rPr>
              <a:t>サービス構成図</a:t>
            </a:r>
            <a:endParaRPr kumimoji="1" lang="ja-JP" altLang="en-US" sz="3200" dirty="0"/>
          </a:p>
        </p:txBody>
      </p:sp>
      <p:sp>
        <p:nvSpPr>
          <p:cNvPr id="27" name="テキスト ボックス 50">
            <a:extLst>
              <a:ext uri="{FF2B5EF4-FFF2-40B4-BE49-F238E27FC236}">
                <a16:creationId xmlns:a16="http://schemas.microsoft.com/office/drawing/2014/main" id="{0473A4CA-913F-48B7-B40D-D58C4282DFF5}"/>
              </a:ext>
            </a:extLst>
          </p:cNvPr>
          <p:cNvSpPr txBox="1"/>
          <p:nvPr/>
        </p:nvSpPr>
        <p:spPr>
          <a:xfrm>
            <a:off x="645151" y="5162307"/>
            <a:ext cx="153810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latin typeface="Meiryo UI" panose="020B0604030504040204" pitchFamily="50" charset="-128"/>
                <a:ea typeface="Meiryo UI" panose="020B0604030504040204" pitchFamily="50" charset="-128"/>
              </a:rPr>
              <a:t>クラスメイト①</a:t>
            </a:r>
          </a:p>
        </p:txBody>
      </p:sp>
      <p:sp>
        <p:nvSpPr>
          <p:cNvPr id="28" name="テキスト ボックス 51">
            <a:extLst>
              <a:ext uri="{FF2B5EF4-FFF2-40B4-BE49-F238E27FC236}">
                <a16:creationId xmlns:a16="http://schemas.microsoft.com/office/drawing/2014/main" id="{65609AA3-5595-4437-9004-20B338225317}"/>
              </a:ext>
            </a:extLst>
          </p:cNvPr>
          <p:cNvSpPr txBox="1"/>
          <p:nvPr/>
        </p:nvSpPr>
        <p:spPr>
          <a:xfrm>
            <a:off x="4429606" y="5151667"/>
            <a:ext cx="15007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latin typeface="Meiryo UI" panose="020B0604030504040204" pitchFamily="50" charset="-128"/>
                <a:ea typeface="Meiryo UI" panose="020B0604030504040204" pitchFamily="50" charset="-128"/>
              </a:rPr>
              <a:t>クラスメイト②</a:t>
            </a:r>
          </a:p>
        </p:txBody>
      </p:sp>
      <p:sp>
        <p:nvSpPr>
          <p:cNvPr id="29" name="テキスト ボックス 52">
            <a:extLst>
              <a:ext uri="{FF2B5EF4-FFF2-40B4-BE49-F238E27FC236}">
                <a16:creationId xmlns:a16="http://schemas.microsoft.com/office/drawing/2014/main" id="{F5AE2688-C3E7-406F-9826-C2C191584BC9}"/>
              </a:ext>
            </a:extLst>
          </p:cNvPr>
          <p:cNvSpPr txBox="1"/>
          <p:nvPr/>
        </p:nvSpPr>
        <p:spPr>
          <a:xfrm>
            <a:off x="8603280" y="5207092"/>
            <a:ext cx="74967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latin typeface="Meiryo UI" panose="020B0604030504040204" pitchFamily="50" charset="-128"/>
                <a:ea typeface="Meiryo UI" panose="020B0604030504040204" pitchFamily="50" charset="-128"/>
              </a:rPr>
              <a:t>谷君</a:t>
            </a:r>
          </a:p>
        </p:txBody>
      </p:sp>
      <p:grpSp>
        <p:nvGrpSpPr>
          <p:cNvPr id="70" name="グループ化 69">
            <a:extLst>
              <a:ext uri="{FF2B5EF4-FFF2-40B4-BE49-F238E27FC236}">
                <a16:creationId xmlns:a16="http://schemas.microsoft.com/office/drawing/2014/main" id="{FA5C28C6-BAC2-F450-B6D2-1A90151EA586}"/>
              </a:ext>
            </a:extLst>
          </p:cNvPr>
          <p:cNvGrpSpPr/>
          <p:nvPr/>
        </p:nvGrpSpPr>
        <p:grpSpPr>
          <a:xfrm>
            <a:off x="523500" y="248697"/>
            <a:ext cx="4310330" cy="5004361"/>
            <a:chOff x="523500" y="248697"/>
            <a:chExt cx="4310330" cy="5004361"/>
          </a:xfrm>
        </p:grpSpPr>
        <p:cxnSp>
          <p:nvCxnSpPr>
            <p:cNvPr id="30" name="直線矢印コネクタ 29">
              <a:extLst>
                <a:ext uri="{FF2B5EF4-FFF2-40B4-BE49-F238E27FC236}">
                  <a16:creationId xmlns:a16="http://schemas.microsoft.com/office/drawing/2014/main" id="{BFDB6A70-E21E-477B-83B4-A7A3420B9E93}"/>
                </a:ext>
              </a:extLst>
            </p:cNvPr>
            <p:cNvCxnSpPr>
              <a:cxnSpLocks/>
            </p:cNvCxnSpPr>
            <p:nvPr/>
          </p:nvCxnSpPr>
          <p:spPr>
            <a:xfrm flipV="1">
              <a:off x="1651755" y="1905280"/>
              <a:ext cx="1901630" cy="3347778"/>
            </a:xfrm>
            <a:prstGeom prst="straightConnector1">
              <a:avLst/>
            </a:prstGeom>
            <a:ln>
              <a:solidFill>
                <a:srgbClr val="00B05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5" name="グループ化 64">
              <a:extLst>
                <a:ext uri="{FF2B5EF4-FFF2-40B4-BE49-F238E27FC236}">
                  <a16:creationId xmlns:a16="http://schemas.microsoft.com/office/drawing/2014/main" id="{B45E4F43-EF98-CCC9-E1F3-19F9E921662E}"/>
                </a:ext>
              </a:extLst>
            </p:cNvPr>
            <p:cNvGrpSpPr/>
            <p:nvPr/>
          </p:nvGrpSpPr>
          <p:grpSpPr>
            <a:xfrm>
              <a:off x="3061111" y="248697"/>
              <a:ext cx="1772719" cy="1772719"/>
              <a:chOff x="3061111" y="248697"/>
              <a:chExt cx="1772719" cy="1772719"/>
            </a:xfrm>
          </p:grpSpPr>
          <p:pic>
            <p:nvPicPr>
              <p:cNvPr id="5" name="Picture 2" descr="Firebase">
                <a:extLst>
                  <a:ext uri="{FF2B5EF4-FFF2-40B4-BE49-F238E27FC236}">
                    <a16:creationId xmlns:a16="http://schemas.microsoft.com/office/drawing/2014/main" id="{7BA94DDE-A2DE-4100-AA1C-591419FD5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111" y="248697"/>
                <a:ext cx="1772719" cy="1772719"/>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60">
                <a:extLst>
                  <a:ext uri="{FF2B5EF4-FFF2-40B4-BE49-F238E27FC236}">
                    <a16:creationId xmlns:a16="http://schemas.microsoft.com/office/drawing/2014/main" id="{EE81A28A-89FB-47B8-AB55-DF4C5042FD0C}"/>
                  </a:ext>
                </a:extLst>
              </p:cNvPr>
              <p:cNvSpPr txBox="1"/>
              <p:nvPr/>
            </p:nvSpPr>
            <p:spPr>
              <a:xfrm>
                <a:off x="3363729" y="1420821"/>
                <a:ext cx="116748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err="1">
                    <a:latin typeface="Meiryo UI" panose="020B0604030504040204" pitchFamily="50" charset="-128"/>
                    <a:ea typeface="Meiryo UI" panose="020B0604030504040204" pitchFamily="50" charset="-128"/>
                  </a:rPr>
                  <a:t>FireBase</a:t>
                </a:r>
                <a:endParaRPr kumimoji="1" lang="ja-JP" altLang="en-US" dirty="0">
                  <a:latin typeface="Meiryo UI" panose="020B0604030504040204" pitchFamily="50" charset="-128"/>
                  <a:ea typeface="Meiryo UI" panose="020B0604030504040204" pitchFamily="50" charset="-128"/>
                </a:endParaRPr>
              </a:p>
            </p:txBody>
          </p:sp>
        </p:grpSp>
        <p:sp>
          <p:nvSpPr>
            <p:cNvPr id="16" name="テキスト ボックス 11">
              <a:extLst>
                <a:ext uri="{FF2B5EF4-FFF2-40B4-BE49-F238E27FC236}">
                  <a16:creationId xmlns:a16="http://schemas.microsoft.com/office/drawing/2014/main" id="{745A2C45-C1A1-45EC-8B33-800C9FF5790A}"/>
                </a:ext>
              </a:extLst>
            </p:cNvPr>
            <p:cNvSpPr txBox="1"/>
            <p:nvPr/>
          </p:nvSpPr>
          <p:spPr>
            <a:xfrm>
              <a:off x="523500" y="3467062"/>
              <a:ext cx="2421472" cy="461665"/>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latin typeface="Meiryo UI" panose="020B0604030504040204" pitchFamily="50" charset="-128"/>
                  <a:ea typeface="Meiryo UI" panose="020B0604030504040204" pitchFamily="50" charset="-128"/>
                </a:rPr>
                <a:t>①宿題リスト投稿</a:t>
              </a:r>
              <a:endParaRPr kumimoji="1" lang="en-US" altLang="ja-JP" sz="2400" b="1" dirty="0">
                <a:latin typeface="Meiryo UI" panose="020B0604030504040204" pitchFamily="50" charset="-128"/>
                <a:ea typeface="Meiryo UI" panose="020B0604030504040204" pitchFamily="50" charset="-128"/>
              </a:endParaRPr>
            </a:p>
          </p:txBody>
        </p:sp>
      </p:grpSp>
      <p:grpSp>
        <p:nvGrpSpPr>
          <p:cNvPr id="66" name="グループ化 65">
            <a:extLst>
              <a:ext uri="{FF2B5EF4-FFF2-40B4-BE49-F238E27FC236}">
                <a16:creationId xmlns:a16="http://schemas.microsoft.com/office/drawing/2014/main" id="{28FDEC6A-B86C-640F-5CB1-E878C7853E26}"/>
              </a:ext>
            </a:extLst>
          </p:cNvPr>
          <p:cNvGrpSpPr/>
          <p:nvPr/>
        </p:nvGrpSpPr>
        <p:grpSpPr>
          <a:xfrm>
            <a:off x="2392920" y="1985805"/>
            <a:ext cx="7331022" cy="3348885"/>
            <a:chOff x="2392920" y="1985805"/>
            <a:chExt cx="7331022" cy="3348885"/>
          </a:xfrm>
        </p:grpSpPr>
        <p:cxnSp>
          <p:nvCxnSpPr>
            <p:cNvPr id="13" name="直線矢印コネクタ 12">
              <a:extLst>
                <a:ext uri="{FF2B5EF4-FFF2-40B4-BE49-F238E27FC236}">
                  <a16:creationId xmlns:a16="http://schemas.microsoft.com/office/drawing/2014/main" id="{88B55AE7-9DB5-4E2B-9D9C-89903AAF5F71}"/>
                </a:ext>
              </a:extLst>
            </p:cNvPr>
            <p:cNvCxnSpPr>
              <a:cxnSpLocks/>
            </p:cNvCxnSpPr>
            <p:nvPr/>
          </p:nvCxnSpPr>
          <p:spPr>
            <a:xfrm flipV="1">
              <a:off x="2392920" y="1985805"/>
              <a:ext cx="1348608" cy="2965060"/>
            </a:xfrm>
            <a:prstGeom prst="straightConnector1">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EA0C47BA-C4D6-42D5-86DA-E1EF2BAC6F4F}"/>
                </a:ext>
              </a:extLst>
            </p:cNvPr>
            <p:cNvCxnSpPr>
              <a:cxnSpLocks/>
              <a:endCxn id="5" idx="2"/>
            </p:cNvCxnSpPr>
            <p:nvPr/>
          </p:nvCxnSpPr>
          <p:spPr>
            <a:xfrm flipH="1" flipV="1">
              <a:off x="3947471" y="2021416"/>
              <a:ext cx="2381922" cy="3231642"/>
            </a:xfrm>
            <a:prstGeom prst="straightConnector1">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BEE5F28-EF25-4764-96FB-7B3C5C3F9D79}"/>
                </a:ext>
              </a:extLst>
            </p:cNvPr>
            <p:cNvCxnSpPr>
              <a:cxnSpLocks/>
            </p:cNvCxnSpPr>
            <p:nvPr/>
          </p:nvCxnSpPr>
          <p:spPr>
            <a:xfrm flipH="1" flipV="1">
              <a:off x="4278315" y="2011143"/>
              <a:ext cx="5445627" cy="3323547"/>
            </a:xfrm>
            <a:prstGeom prst="straightConnector1">
              <a:avLst/>
            </a:prstGeom>
            <a:ln>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4" name="テキスト ボックス 11">
              <a:extLst>
                <a:ext uri="{FF2B5EF4-FFF2-40B4-BE49-F238E27FC236}">
                  <a16:creationId xmlns:a16="http://schemas.microsoft.com/office/drawing/2014/main" id="{8A45506D-E35B-3FB4-42C9-0069AFD56D4D}"/>
                </a:ext>
              </a:extLst>
            </p:cNvPr>
            <p:cNvSpPr txBox="1"/>
            <p:nvPr/>
          </p:nvSpPr>
          <p:spPr>
            <a:xfrm>
              <a:off x="2925883" y="2089051"/>
              <a:ext cx="2489549" cy="461665"/>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latin typeface="Meiryo UI" panose="020B0604030504040204" pitchFamily="50" charset="-128"/>
                  <a:ea typeface="Meiryo UI" panose="020B0604030504040204" pitchFamily="50" charset="-128"/>
                </a:rPr>
                <a:t>②宿題リスト共有</a:t>
              </a:r>
            </a:p>
          </p:txBody>
        </p:sp>
      </p:grpSp>
      <p:sp>
        <p:nvSpPr>
          <p:cNvPr id="58" name="思考の吹き出し: 雲形 57">
            <a:extLst>
              <a:ext uri="{FF2B5EF4-FFF2-40B4-BE49-F238E27FC236}">
                <a16:creationId xmlns:a16="http://schemas.microsoft.com/office/drawing/2014/main" id="{4F373A0F-5FE2-23F0-C43E-E48E4D965646}"/>
              </a:ext>
            </a:extLst>
          </p:cNvPr>
          <p:cNvSpPr/>
          <p:nvPr/>
        </p:nvSpPr>
        <p:spPr>
          <a:xfrm>
            <a:off x="8929381" y="3269706"/>
            <a:ext cx="2995126" cy="1609344"/>
          </a:xfrm>
          <a:prstGeom prst="cloudCallout">
            <a:avLst/>
          </a:prstGeom>
          <a:solidFill>
            <a:srgbClr val="FFC3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古典の宿題</a:t>
            </a:r>
            <a:endParaRPr kumimoji="1" lang="en-US" altLang="ja-JP" dirty="0">
              <a:solidFill>
                <a:schemeClr val="tx1"/>
              </a:solidFill>
            </a:endParaRPr>
          </a:p>
          <a:p>
            <a:pPr algn="ctr"/>
            <a:r>
              <a:rPr kumimoji="1" lang="ja-JP" altLang="en-US" dirty="0">
                <a:solidFill>
                  <a:schemeClr val="tx1"/>
                </a:solidFill>
              </a:rPr>
              <a:t>忘れてた！</a:t>
            </a:r>
          </a:p>
        </p:txBody>
      </p:sp>
      <p:sp>
        <p:nvSpPr>
          <p:cNvPr id="59" name="テキスト ボックス 58">
            <a:extLst>
              <a:ext uri="{FF2B5EF4-FFF2-40B4-BE49-F238E27FC236}">
                <a16:creationId xmlns:a16="http://schemas.microsoft.com/office/drawing/2014/main" id="{97C36417-331D-164A-C90B-B458E3291678}"/>
              </a:ext>
            </a:extLst>
          </p:cNvPr>
          <p:cNvSpPr txBox="1"/>
          <p:nvPr/>
        </p:nvSpPr>
        <p:spPr>
          <a:xfrm>
            <a:off x="667693" y="4062921"/>
            <a:ext cx="1881074" cy="369332"/>
          </a:xfrm>
          <a:prstGeom prst="rect">
            <a:avLst/>
          </a:prstGeom>
          <a:solidFill>
            <a:schemeClr val="bg1"/>
          </a:solidFill>
          <a:ln>
            <a:solidFill>
              <a:srgbClr val="FF0000"/>
            </a:solidFill>
          </a:ln>
        </p:spPr>
        <p:txBody>
          <a:bodyPr wrap="square" rtlCol="0">
            <a:spAutoFit/>
          </a:bodyPr>
          <a:lstStyle/>
          <a:p>
            <a:r>
              <a:rPr kumimoji="1" lang="ja-JP" altLang="en-US" dirty="0"/>
              <a:t>古典の宿題入力</a:t>
            </a:r>
          </a:p>
        </p:txBody>
      </p:sp>
      <p:grpSp>
        <p:nvGrpSpPr>
          <p:cNvPr id="71" name="グループ化 70">
            <a:extLst>
              <a:ext uri="{FF2B5EF4-FFF2-40B4-BE49-F238E27FC236}">
                <a16:creationId xmlns:a16="http://schemas.microsoft.com/office/drawing/2014/main" id="{6E7B81AC-74E9-55D3-0692-82BF39AD973E}"/>
              </a:ext>
            </a:extLst>
          </p:cNvPr>
          <p:cNvGrpSpPr/>
          <p:nvPr/>
        </p:nvGrpSpPr>
        <p:grpSpPr>
          <a:xfrm>
            <a:off x="2758969" y="393609"/>
            <a:ext cx="9534712" cy="5074123"/>
            <a:chOff x="2758969" y="393609"/>
            <a:chExt cx="9534712" cy="5074123"/>
          </a:xfrm>
        </p:grpSpPr>
        <p:pic>
          <p:nvPicPr>
            <p:cNvPr id="8" name="Picture 24" descr="LINE (アプリケーション) - Wikipedia">
              <a:extLst>
                <a:ext uri="{FF2B5EF4-FFF2-40B4-BE49-F238E27FC236}">
                  <a16:creationId xmlns:a16="http://schemas.microsoft.com/office/drawing/2014/main" id="{71CF4728-749F-445B-A2AC-00340D7B08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7087" y="393609"/>
              <a:ext cx="1955775" cy="19557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矢印コネクタ 17">
              <a:extLst>
                <a:ext uri="{FF2B5EF4-FFF2-40B4-BE49-F238E27FC236}">
                  <a16:creationId xmlns:a16="http://schemas.microsoft.com/office/drawing/2014/main" id="{F2B21951-3A83-4FBB-AFB3-D25234EA4A19}"/>
                </a:ext>
              </a:extLst>
            </p:cNvPr>
            <p:cNvCxnSpPr>
              <a:cxnSpLocks/>
            </p:cNvCxnSpPr>
            <p:nvPr/>
          </p:nvCxnSpPr>
          <p:spPr>
            <a:xfrm>
              <a:off x="4746174" y="1414206"/>
              <a:ext cx="1781865" cy="0"/>
            </a:xfrm>
            <a:prstGeom prst="straightConnector1">
              <a:avLst/>
            </a:prstGeom>
            <a:ln>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テキスト ボックス 35">
              <a:extLst>
                <a:ext uri="{FF2B5EF4-FFF2-40B4-BE49-F238E27FC236}">
                  <a16:creationId xmlns:a16="http://schemas.microsoft.com/office/drawing/2014/main" id="{650DBF6A-264D-4468-8A4A-FFC5F2CC4198}"/>
                </a:ext>
              </a:extLst>
            </p:cNvPr>
            <p:cNvSpPr txBox="1"/>
            <p:nvPr/>
          </p:nvSpPr>
          <p:spPr>
            <a:xfrm>
              <a:off x="5311802" y="1119671"/>
              <a:ext cx="253136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latin typeface="Meiryo UI" panose="020B0604030504040204" pitchFamily="50" charset="-128"/>
                  <a:ea typeface="Meiryo UI" panose="020B0604030504040204" pitchFamily="50" charset="-128"/>
                </a:rPr>
                <a:t>連携</a:t>
              </a:r>
            </a:p>
          </p:txBody>
        </p:sp>
        <p:cxnSp>
          <p:nvCxnSpPr>
            <p:cNvPr id="4" name="直線矢印コネクタ 3">
              <a:extLst>
                <a:ext uri="{FF2B5EF4-FFF2-40B4-BE49-F238E27FC236}">
                  <a16:creationId xmlns:a16="http://schemas.microsoft.com/office/drawing/2014/main" id="{34E84A5D-0172-4723-B0B1-5DBD946C7A4C}"/>
                </a:ext>
              </a:extLst>
            </p:cNvPr>
            <p:cNvCxnSpPr>
              <a:cxnSpLocks/>
            </p:cNvCxnSpPr>
            <p:nvPr/>
          </p:nvCxnSpPr>
          <p:spPr>
            <a:xfrm flipH="1">
              <a:off x="2758969" y="2443667"/>
              <a:ext cx="4729504" cy="2555906"/>
            </a:xfrm>
            <a:prstGeom prst="straightConnector1">
              <a:avLst/>
            </a:prstGeom>
            <a:ln>
              <a:solidFill>
                <a:srgbClr val="0070C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BA35A50-DB5B-4A83-9355-E04E679D53C1}"/>
                </a:ext>
              </a:extLst>
            </p:cNvPr>
            <p:cNvCxnSpPr>
              <a:cxnSpLocks/>
            </p:cNvCxnSpPr>
            <p:nvPr/>
          </p:nvCxnSpPr>
          <p:spPr>
            <a:xfrm>
              <a:off x="7807964" y="2461397"/>
              <a:ext cx="1559254" cy="3006335"/>
            </a:xfrm>
            <a:prstGeom prst="straightConnector1">
              <a:avLst/>
            </a:prstGeom>
            <a:ln>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413CD7E-FCD7-4BE3-A853-EAEAF3CA5D4E}"/>
                </a:ext>
              </a:extLst>
            </p:cNvPr>
            <p:cNvCxnSpPr>
              <a:cxnSpLocks/>
              <a:stCxn id="33" idx="0"/>
            </p:cNvCxnSpPr>
            <p:nvPr/>
          </p:nvCxnSpPr>
          <p:spPr>
            <a:xfrm flipH="1">
              <a:off x="5826349" y="2498182"/>
              <a:ext cx="1976119" cy="2909724"/>
            </a:xfrm>
            <a:prstGeom prst="straightConnector1">
              <a:avLst/>
            </a:prstGeom>
            <a:ln>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テキスト ボックス 11">
              <a:extLst>
                <a:ext uri="{FF2B5EF4-FFF2-40B4-BE49-F238E27FC236}">
                  <a16:creationId xmlns:a16="http://schemas.microsoft.com/office/drawing/2014/main" id="{7931B955-98BD-BA3A-3723-AE91A69E0E74}"/>
                </a:ext>
              </a:extLst>
            </p:cNvPr>
            <p:cNvSpPr txBox="1"/>
            <p:nvPr/>
          </p:nvSpPr>
          <p:spPr>
            <a:xfrm>
              <a:off x="7194938" y="2498182"/>
              <a:ext cx="1215060" cy="461665"/>
            </a:xfrm>
            <a:prstGeom prst="rect">
              <a:avLst/>
            </a:prstGeom>
            <a:solidFill>
              <a:schemeClr val="bg1"/>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400" b="1" dirty="0">
                  <a:latin typeface="Meiryo UI" panose="020B0604030504040204" pitchFamily="50" charset="-128"/>
                  <a:ea typeface="Meiryo UI" panose="020B0604030504040204" pitchFamily="50" charset="-128"/>
                </a:rPr>
                <a:t>③通知</a:t>
              </a:r>
            </a:p>
          </p:txBody>
        </p:sp>
        <p:sp>
          <p:nvSpPr>
            <p:cNvPr id="60" name="テキスト ボックス 59">
              <a:extLst>
                <a:ext uri="{FF2B5EF4-FFF2-40B4-BE49-F238E27FC236}">
                  <a16:creationId xmlns:a16="http://schemas.microsoft.com/office/drawing/2014/main" id="{AE53EC14-FE74-9827-6D97-57814494179C}"/>
                </a:ext>
              </a:extLst>
            </p:cNvPr>
            <p:cNvSpPr txBox="1"/>
            <p:nvPr/>
          </p:nvSpPr>
          <p:spPr>
            <a:xfrm>
              <a:off x="9298556" y="977610"/>
              <a:ext cx="2995125" cy="646331"/>
            </a:xfrm>
            <a:prstGeom prst="rect">
              <a:avLst/>
            </a:prstGeom>
            <a:noFill/>
          </p:spPr>
          <p:txBody>
            <a:bodyPr wrap="square" rtlCol="0">
              <a:spAutoFit/>
            </a:bodyPr>
            <a:lstStyle/>
            <a:p>
              <a:r>
                <a:rPr kumimoji="1" lang="en-US" altLang="ja-JP" dirty="0"/>
                <a:t>LINE</a:t>
              </a:r>
              <a:r>
                <a:rPr kumimoji="1" lang="ja-JP" altLang="en-US" dirty="0"/>
                <a:t>からの通知によって</a:t>
              </a:r>
              <a:endParaRPr kumimoji="1" lang="en-US" altLang="ja-JP" dirty="0"/>
            </a:p>
            <a:p>
              <a:r>
                <a:rPr kumimoji="1" lang="ja-JP" altLang="en-US" dirty="0">
                  <a:solidFill>
                    <a:srgbClr val="FF0000"/>
                  </a:solidFill>
                </a:rPr>
                <a:t>参入障壁</a:t>
              </a:r>
              <a:r>
                <a:rPr kumimoji="1" lang="ja-JP" altLang="en-US" dirty="0"/>
                <a:t>を減らす</a:t>
              </a:r>
            </a:p>
          </p:txBody>
        </p:sp>
        <p:sp>
          <p:nvSpPr>
            <p:cNvPr id="61" name="テキスト ボックス 60">
              <a:extLst>
                <a:ext uri="{FF2B5EF4-FFF2-40B4-BE49-F238E27FC236}">
                  <a16:creationId xmlns:a16="http://schemas.microsoft.com/office/drawing/2014/main" id="{87F7C1C9-105C-3D83-9A79-E9E0858C70DA}"/>
                </a:ext>
              </a:extLst>
            </p:cNvPr>
            <p:cNvSpPr txBox="1"/>
            <p:nvPr/>
          </p:nvSpPr>
          <p:spPr>
            <a:xfrm>
              <a:off x="8938624" y="1002164"/>
              <a:ext cx="326572" cy="369332"/>
            </a:xfrm>
            <a:prstGeom prst="rect">
              <a:avLst/>
            </a:prstGeom>
            <a:noFill/>
          </p:spPr>
          <p:txBody>
            <a:bodyPr wrap="square" rtlCol="0">
              <a:spAutoFit/>
            </a:bodyPr>
            <a:lstStyle/>
            <a:p>
              <a:r>
                <a:rPr kumimoji="1" lang="ja-JP" altLang="en-US" dirty="0"/>
                <a:t>←</a:t>
              </a:r>
            </a:p>
          </p:txBody>
        </p:sp>
      </p:grpSp>
      <p:sp>
        <p:nvSpPr>
          <p:cNvPr id="57" name="四角形: 角を丸くする 56">
            <a:extLst>
              <a:ext uri="{FF2B5EF4-FFF2-40B4-BE49-F238E27FC236}">
                <a16:creationId xmlns:a16="http://schemas.microsoft.com/office/drawing/2014/main" id="{4A2DFB17-8B2E-04A7-F649-339D88496B1E}"/>
              </a:ext>
            </a:extLst>
          </p:cNvPr>
          <p:cNvSpPr/>
          <p:nvPr/>
        </p:nvSpPr>
        <p:spPr>
          <a:xfrm>
            <a:off x="4919069" y="4574870"/>
            <a:ext cx="1559254" cy="32943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クラスグループ</a:t>
            </a:r>
          </a:p>
        </p:txBody>
      </p:sp>
      <p:pic>
        <p:nvPicPr>
          <p:cNvPr id="40" name="図 39" descr="ロゴ, 会社名&#10;&#10;自動的に生成された説明">
            <a:extLst>
              <a:ext uri="{FF2B5EF4-FFF2-40B4-BE49-F238E27FC236}">
                <a16:creationId xmlns:a16="http://schemas.microsoft.com/office/drawing/2014/main" id="{1C236C27-84BC-169F-EAA3-566007F74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Tree>
    <p:extLst>
      <p:ext uri="{BB962C8B-B14F-4D97-AF65-F5344CB8AC3E}">
        <p14:creationId xmlns:p14="http://schemas.microsoft.com/office/powerpoint/2010/main" val="86187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A826FB-C5A3-5C4A-C52C-2C4AB12483D9}"/>
              </a:ext>
            </a:extLst>
          </p:cNvPr>
          <p:cNvSpPr>
            <a:spLocks noGrp="1"/>
          </p:cNvSpPr>
          <p:nvPr>
            <p:ph type="title"/>
          </p:nvPr>
        </p:nvSpPr>
        <p:spPr>
          <a:xfrm>
            <a:off x="101019" y="-233765"/>
            <a:ext cx="10058400" cy="1609344"/>
          </a:xfrm>
        </p:spPr>
        <p:txBody>
          <a:bodyPr>
            <a:normAutofit/>
          </a:bodyPr>
          <a:lstStyle/>
          <a:p>
            <a:r>
              <a:rPr kumimoji="1" lang="en-US" altLang="ja-JP" sz="4000" dirty="0"/>
              <a:t>DEMO</a:t>
            </a:r>
            <a:r>
              <a:rPr kumimoji="1" lang="ja-JP" altLang="en-US" sz="4000" dirty="0"/>
              <a:t>動画</a:t>
            </a:r>
          </a:p>
        </p:txBody>
      </p:sp>
      <p:pic>
        <p:nvPicPr>
          <p:cNvPr id="3" name="678523196.320785">
            <a:hlinkClick r:id="" action="ppaction://media"/>
            <a:extLst>
              <a:ext uri="{FF2B5EF4-FFF2-40B4-BE49-F238E27FC236}">
                <a16:creationId xmlns:a16="http://schemas.microsoft.com/office/drawing/2014/main" id="{E7AA0341-2F8D-FB92-4A34-EC37EFDBF8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827417" y="322064"/>
            <a:ext cx="2873829" cy="6213872"/>
          </a:xfrm>
        </p:spPr>
      </p:pic>
      <p:pic>
        <p:nvPicPr>
          <p:cNvPr id="4" name="図 3" descr="ロゴ, 会社名&#10;&#10;自動的に生成された説明">
            <a:extLst>
              <a:ext uri="{FF2B5EF4-FFF2-40B4-BE49-F238E27FC236}">
                <a16:creationId xmlns:a16="http://schemas.microsoft.com/office/drawing/2014/main" id="{785DC275-38A4-040A-943F-A85D1A157A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pic>
        <p:nvPicPr>
          <p:cNvPr id="9" name="図 8" descr="QR コード&#10;&#10;自動的に生成された説明">
            <a:extLst>
              <a:ext uri="{FF2B5EF4-FFF2-40B4-BE49-F238E27FC236}">
                <a16:creationId xmlns:a16="http://schemas.microsoft.com/office/drawing/2014/main" id="{6A371535-2A64-558E-055C-0DABC22D00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139" y="2134342"/>
            <a:ext cx="1801109" cy="1778454"/>
          </a:xfrm>
          <a:prstGeom prst="rect">
            <a:avLst/>
          </a:prstGeom>
        </p:spPr>
      </p:pic>
      <p:pic>
        <p:nvPicPr>
          <p:cNvPr id="10" name="678527232.831149">
            <a:hlinkClick r:id="" action="ppaction://media"/>
            <a:extLst>
              <a:ext uri="{FF2B5EF4-FFF2-40B4-BE49-F238E27FC236}">
                <a16:creationId xmlns:a16="http://schemas.microsoft.com/office/drawing/2014/main" id="{CB50345B-0A3D-5581-5E52-09701056AF2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927188" y="326889"/>
            <a:ext cx="3116894" cy="6106568"/>
          </a:xfrm>
          <a:prstGeom prst="rect">
            <a:avLst/>
          </a:prstGeom>
        </p:spPr>
      </p:pic>
    </p:spTree>
    <p:extLst>
      <p:ext uri="{BB962C8B-B14F-4D97-AF65-F5344CB8AC3E}">
        <p14:creationId xmlns:p14="http://schemas.microsoft.com/office/powerpoint/2010/main" val="27313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9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6440B-1FC1-DB28-2181-B2AD99CFE3E4}"/>
              </a:ext>
            </a:extLst>
          </p:cNvPr>
          <p:cNvSpPr>
            <a:spLocks noGrp="1"/>
          </p:cNvSpPr>
          <p:nvPr>
            <p:ph type="title"/>
          </p:nvPr>
        </p:nvSpPr>
        <p:spPr>
          <a:xfrm>
            <a:off x="1066800" y="124691"/>
            <a:ext cx="10058400" cy="1609344"/>
          </a:xfrm>
        </p:spPr>
        <p:txBody>
          <a:bodyPr>
            <a:normAutofit/>
          </a:bodyPr>
          <a:lstStyle/>
          <a:p>
            <a:r>
              <a:rPr kumimoji="1" lang="ja-JP" altLang="en-US" sz="4000" dirty="0"/>
              <a:t>今後の展望</a:t>
            </a:r>
          </a:p>
        </p:txBody>
      </p:sp>
      <p:sp>
        <p:nvSpPr>
          <p:cNvPr id="3" name="コンテンツ プレースホルダー 2">
            <a:extLst>
              <a:ext uri="{FF2B5EF4-FFF2-40B4-BE49-F238E27FC236}">
                <a16:creationId xmlns:a16="http://schemas.microsoft.com/office/drawing/2014/main" id="{22653C16-95EB-BB79-7422-D510D5D94AC8}"/>
              </a:ext>
            </a:extLst>
          </p:cNvPr>
          <p:cNvSpPr>
            <a:spLocks noGrp="1"/>
          </p:cNvSpPr>
          <p:nvPr>
            <p:ph idx="1"/>
          </p:nvPr>
        </p:nvSpPr>
        <p:spPr>
          <a:xfrm>
            <a:off x="827314" y="1603169"/>
            <a:ext cx="10596748" cy="3520797"/>
          </a:xfrm>
          <a:solidFill>
            <a:schemeClr val="accent1">
              <a:lumMod val="20000"/>
              <a:lumOff val="80000"/>
            </a:schemeClr>
          </a:solidFill>
        </p:spPr>
        <p:txBody>
          <a:bodyPr>
            <a:normAutofit lnSpcReduction="10000"/>
          </a:bodyPr>
          <a:lstStyle/>
          <a:p>
            <a:r>
              <a:rPr kumimoji="1" lang="ja-JP" altLang="en-US" sz="2400" dirty="0"/>
              <a:t>通知機能の設定</a:t>
            </a:r>
            <a:endParaRPr kumimoji="1" lang="en-US" altLang="ja-JP" sz="2400" dirty="0"/>
          </a:p>
          <a:p>
            <a:pPr lvl="1"/>
            <a:r>
              <a:rPr kumimoji="1" lang="ja-JP" altLang="en-US" sz="2000" dirty="0"/>
              <a:t>自分の好きなタイミングで通知を設定できる</a:t>
            </a:r>
            <a:endParaRPr kumimoji="1" lang="en-US" altLang="ja-JP" sz="2000" dirty="0"/>
          </a:p>
          <a:p>
            <a:pPr lvl="2"/>
            <a:r>
              <a:rPr kumimoji="1" lang="ja-JP" altLang="en-US" sz="1800" dirty="0"/>
              <a:t>例：</a:t>
            </a:r>
            <a:r>
              <a:rPr kumimoji="1" lang="en-US" altLang="ja-JP" sz="1800" dirty="0"/>
              <a:t>1</a:t>
            </a:r>
            <a:r>
              <a:rPr kumimoji="1" lang="ja-JP" altLang="en-US" sz="1800" dirty="0"/>
              <a:t>日前，</a:t>
            </a:r>
            <a:r>
              <a:rPr kumimoji="1" lang="en-US" altLang="ja-JP" sz="1800" dirty="0"/>
              <a:t>12</a:t>
            </a:r>
            <a:r>
              <a:rPr kumimoji="1" lang="ja-JP" altLang="en-US" sz="1800" dirty="0"/>
              <a:t>時間前，</a:t>
            </a:r>
            <a:r>
              <a:rPr kumimoji="1" lang="en-US" altLang="ja-JP" sz="1800" dirty="0"/>
              <a:t>6</a:t>
            </a:r>
            <a:r>
              <a:rPr kumimoji="1" lang="ja-JP" altLang="en-US" sz="1800" dirty="0"/>
              <a:t>時間前</a:t>
            </a:r>
            <a:endParaRPr kumimoji="1" lang="en-US" altLang="ja-JP" sz="1800" dirty="0"/>
          </a:p>
          <a:p>
            <a:pPr marL="548640" lvl="2" indent="0">
              <a:buNone/>
            </a:pPr>
            <a:endParaRPr kumimoji="1" lang="en-US" altLang="ja-JP" sz="2000" dirty="0"/>
          </a:p>
          <a:p>
            <a:r>
              <a:rPr lang="ja-JP" altLang="en-US" sz="2400" dirty="0"/>
              <a:t>ポイント制の導入</a:t>
            </a:r>
            <a:endParaRPr lang="en-US" altLang="ja-JP" sz="2400" dirty="0"/>
          </a:p>
          <a:p>
            <a:r>
              <a:rPr lang="ja-JP" altLang="en-US" sz="2000" dirty="0"/>
              <a:t>宿題</a:t>
            </a:r>
            <a:r>
              <a:rPr kumimoji="1" lang="ja-JP" altLang="en-US" sz="2000" dirty="0"/>
              <a:t>リストを投稿した人にポイント付与</a:t>
            </a:r>
            <a:endParaRPr lang="en-US" altLang="ja-JP" dirty="0"/>
          </a:p>
          <a:p>
            <a:pPr marL="0" indent="0">
              <a:buNone/>
            </a:pPr>
            <a:endParaRPr lang="en-US" altLang="ja-JP" sz="2000" dirty="0"/>
          </a:p>
          <a:p>
            <a:r>
              <a:rPr lang="ja-JP" altLang="en-US" sz="2400" dirty="0"/>
              <a:t>機械学習でスケジュール管理機能</a:t>
            </a:r>
            <a:endParaRPr kumimoji="1" lang="en-US" altLang="ja-JP" sz="2400" dirty="0"/>
          </a:p>
          <a:p>
            <a:pPr lvl="1"/>
            <a:r>
              <a:rPr kumimoji="1" lang="ja-JP" altLang="en-US" dirty="0"/>
              <a:t>谷君のさぼりがちな時間に通知してくれる機能の追加</a:t>
            </a:r>
          </a:p>
        </p:txBody>
      </p:sp>
      <p:pic>
        <p:nvPicPr>
          <p:cNvPr id="4" name="図 3" descr="ロゴ, 会社名&#10;&#10;自動的に生成された説明">
            <a:extLst>
              <a:ext uri="{FF2B5EF4-FFF2-40B4-BE49-F238E27FC236}">
                <a16:creationId xmlns:a16="http://schemas.microsoft.com/office/drawing/2014/main" id="{D9D4FFD5-5C31-AD07-B384-E8C527497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Tree>
    <p:extLst>
      <p:ext uri="{BB962C8B-B14F-4D97-AF65-F5344CB8AC3E}">
        <p14:creationId xmlns:p14="http://schemas.microsoft.com/office/powerpoint/2010/main" val="184584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66DE0D-C8F0-AC8C-BBC8-E1EB5543C445}"/>
              </a:ext>
            </a:extLst>
          </p:cNvPr>
          <p:cNvSpPr>
            <a:spLocks noGrp="1"/>
          </p:cNvSpPr>
          <p:nvPr>
            <p:ph type="title"/>
          </p:nvPr>
        </p:nvSpPr>
        <p:spPr/>
        <p:txBody>
          <a:bodyPr/>
          <a:lstStyle/>
          <a:p>
            <a:r>
              <a:rPr kumimoji="1" lang="ja-JP" altLang="en-US" dirty="0"/>
              <a:t>講評</a:t>
            </a:r>
          </a:p>
        </p:txBody>
      </p:sp>
      <p:sp>
        <p:nvSpPr>
          <p:cNvPr id="3" name="コンテンツ プレースホルダー 2">
            <a:extLst>
              <a:ext uri="{FF2B5EF4-FFF2-40B4-BE49-F238E27FC236}">
                <a16:creationId xmlns:a16="http://schemas.microsoft.com/office/drawing/2014/main" id="{9AFBEF06-07F4-E5FF-547B-38B0E6CC893A}"/>
              </a:ext>
            </a:extLst>
          </p:cNvPr>
          <p:cNvSpPr>
            <a:spLocks noGrp="1"/>
          </p:cNvSpPr>
          <p:nvPr>
            <p:ph idx="1"/>
          </p:nvPr>
        </p:nvSpPr>
        <p:spPr/>
        <p:txBody>
          <a:bodyPr/>
          <a:lstStyle/>
          <a:p>
            <a:r>
              <a:rPr kumimoji="1" lang="ja-JP" altLang="en-US" dirty="0"/>
              <a:t>良い点</a:t>
            </a:r>
            <a:endParaRPr kumimoji="1" lang="en-US" altLang="ja-JP" dirty="0"/>
          </a:p>
          <a:p>
            <a:pPr lvl="1"/>
            <a:r>
              <a:rPr kumimoji="1" lang="ja-JP" altLang="en-US" dirty="0"/>
              <a:t>入力する時間がないペルソナがよい</a:t>
            </a:r>
            <a:endParaRPr kumimoji="1" lang="en-US" altLang="ja-JP" dirty="0"/>
          </a:p>
          <a:p>
            <a:pPr lvl="1"/>
            <a:r>
              <a:rPr lang="ja-JP" altLang="en-US" dirty="0"/>
              <a:t>身近なアプリに溶け込んでいる点が良い</a:t>
            </a:r>
            <a:endParaRPr lang="en-US" altLang="ja-JP" dirty="0"/>
          </a:p>
          <a:p>
            <a:pPr lvl="1"/>
            <a:r>
              <a:rPr kumimoji="1" lang="ja-JP" altLang="en-US" dirty="0"/>
              <a:t>使ってみたいと思った</a:t>
            </a:r>
            <a:endParaRPr kumimoji="1" lang="en-US" altLang="ja-JP" dirty="0"/>
          </a:p>
          <a:p>
            <a:r>
              <a:rPr lang="ja-JP" altLang="en-US" dirty="0"/>
              <a:t>悪い点</a:t>
            </a:r>
            <a:endParaRPr lang="en-US" altLang="ja-JP" dirty="0"/>
          </a:p>
        </p:txBody>
      </p:sp>
    </p:spTree>
    <p:extLst>
      <p:ext uri="{BB962C8B-B14F-4D97-AF65-F5344CB8AC3E}">
        <p14:creationId xmlns:p14="http://schemas.microsoft.com/office/powerpoint/2010/main" val="6874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15FE8-3E10-A48E-9A12-05C27017FE4E}"/>
              </a:ext>
            </a:extLst>
          </p:cNvPr>
          <p:cNvSpPr>
            <a:spLocks noGrp="1"/>
          </p:cNvSpPr>
          <p:nvPr>
            <p:ph type="title"/>
          </p:nvPr>
        </p:nvSpPr>
        <p:spPr/>
        <p:txBody>
          <a:bodyPr/>
          <a:lstStyle/>
          <a:p>
            <a:r>
              <a:rPr kumimoji="1" lang="ja-JP" altLang="en-US" dirty="0"/>
              <a:t>改善点</a:t>
            </a:r>
          </a:p>
        </p:txBody>
      </p:sp>
      <p:sp>
        <p:nvSpPr>
          <p:cNvPr id="3" name="コンテンツ プレースホルダー 2">
            <a:extLst>
              <a:ext uri="{FF2B5EF4-FFF2-40B4-BE49-F238E27FC236}">
                <a16:creationId xmlns:a16="http://schemas.microsoft.com/office/drawing/2014/main" id="{571F76E2-46F7-6894-B2D6-5F649CCEF6B3}"/>
              </a:ext>
            </a:extLst>
          </p:cNvPr>
          <p:cNvSpPr>
            <a:spLocks noGrp="1"/>
          </p:cNvSpPr>
          <p:nvPr>
            <p:ph idx="1"/>
          </p:nvPr>
        </p:nvSpPr>
        <p:spPr/>
        <p:txBody>
          <a:bodyPr>
            <a:normAutofit lnSpcReduction="10000"/>
          </a:bodyPr>
          <a:lstStyle/>
          <a:p>
            <a:r>
              <a:rPr kumimoji="1" lang="ja-JP" altLang="en-US" dirty="0"/>
              <a:t>追加機能の優先順位</a:t>
            </a:r>
            <a:endParaRPr kumimoji="1" lang="en-US" altLang="ja-JP" dirty="0"/>
          </a:p>
          <a:p>
            <a:r>
              <a:rPr lang="ja-JP" altLang="en-US" dirty="0"/>
              <a:t>どの機能が課題に対して貢献できるかで選ぶ</a:t>
            </a:r>
            <a:endParaRPr lang="en-US" altLang="ja-JP" dirty="0"/>
          </a:p>
          <a:p>
            <a:r>
              <a:rPr kumimoji="1" lang="ja-JP" altLang="en-US" dirty="0"/>
              <a:t>どの機能が谷君に対してどう影響するのか</a:t>
            </a:r>
            <a:endParaRPr kumimoji="1" lang="en-US" altLang="ja-JP" dirty="0"/>
          </a:p>
          <a:p>
            <a:r>
              <a:rPr kumimoji="1" lang="en-US" altLang="ja-JP" dirty="0"/>
              <a:t>3</a:t>
            </a:r>
            <a:r>
              <a:rPr kumimoji="1" lang="ja-JP" altLang="en-US" dirty="0"/>
              <a:t>ページの緑の矢印　誰でも宿題あげれることを言うべき</a:t>
            </a:r>
            <a:endParaRPr kumimoji="1" lang="en-US" altLang="ja-JP" dirty="0"/>
          </a:p>
          <a:p>
            <a:r>
              <a:rPr lang="en-US" altLang="ja-JP" dirty="0"/>
              <a:t>1</a:t>
            </a:r>
            <a:r>
              <a:rPr lang="ja-JP" altLang="en-US" dirty="0"/>
              <a:t>スライド伝えたい事１つ　</a:t>
            </a:r>
            <a:r>
              <a:rPr lang="en-US" altLang="ja-JP" dirty="0"/>
              <a:t>2</a:t>
            </a:r>
            <a:r>
              <a:rPr lang="ja-JP" altLang="en-US" dirty="0"/>
              <a:t>ページ目アニメーション</a:t>
            </a:r>
            <a:endParaRPr lang="en-US" altLang="ja-JP" dirty="0"/>
          </a:p>
          <a:p>
            <a:r>
              <a:rPr kumimoji="1" lang="ja-JP" altLang="en-US" dirty="0"/>
              <a:t>今後の展望</a:t>
            </a:r>
            <a:endParaRPr kumimoji="1" lang="en-US" altLang="ja-JP" dirty="0"/>
          </a:p>
          <a:p>
            <a:pPr lvl="1"/>
            <a:r>
              <a:rPr kumimoji="1" lang="en-US" altLang="ja-JP" dirty="0"/>
              <a:t>Firebase</a:t>
            </a:r>
            <a:r>
              <a:rPr kumimoji="1" lang="ja-JP" altLang="en-US" dirty="0"/>
              <a:t>追加を言うべきか　谷君の為にこういう事したがメイン</a:t>
            </a:r>
            <a:endParaRPr kumimoji="1" lang="en-US" altLang="ja-JP" dirty="0"/>
          </a:p>
          <a:p>
            <a:endParaRPr lang="en-US" altLang="ja-JP" dirty="0"/>
          </a:p>
          <a:p>
            <a:endParaRPr kumimoji="1" lang="en-US" altLang="ja-JP" dirty="0"/>
          </a:p>
          <a:p>
            <a:r>
              <a:rPr lang="ja-JP" altLang="en-US" dirty="0"/>
              <a:t>谷君は</a:t>
            </a:r>
            <a:endParaRPr kumimoji="1" lang="ja-JP" altLang="en-US" dirty="0"/>
          </a:p>
        </p:txBody>
      </p:sp>
      <p:pic>
        <p:nvPicPr>
          <p:cNvPr id="5" name="図 4" descr="ロゴ, 会社名&#10;&#10;自動的に生成された説明">
            <a:extLst>
              <a:ext uri="{FF2B5EF4-FFF2-40B4-BE49-F238E27FC236}">
                <a16:creationId xmlns:a16="http://schemas.microsoft.com/office/drawing/2014/main" id="{3566326C-F32F-9206-521C-B45F6D89B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Tree>
    <p:extLst>
      <p:ext uri="{BB962C8B-B14F-4D97-AF65-F5344CB8AC3E}">
        <p14:creationId xmlns:p14="http://schemas.microsoft.com/office/powerpoint/2010/main" val="84107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F3FAB-0C9E-320B-8E7F-534AC9D84BA6}"/>
              </a:ext>
            </a:extLst>
          </p:cNvPr>
          <p:cNvSpPr>
            <a:spLocks noGrp="1"/>
          </p:cNvSpPr>
          <p:nvPr>
            <p:ph type="title"/>
          </p:nvPr>
        </p:nvSpPr>
        <p:spPr/>
        <p:txBody>
          <a:bodyPr/>
          <a:lstStyle/>
          <a:p>
            <a:r>
              <a:rPr kumimoji="1" lang="ja-JP" altLang="en-US" dirty="0"/>
              <a:t>フローチャート</a:t>
            </a:r>
          </a:p>
        </p:txBody>
      </p:sp>
      <p:sp>
        <p:nvSpPr>
          <p:cNvPr id="3" name="コンテンツ プレースホルダー 2">
            <a:extLst>
              <a:ext uri="{FF2B5EF4-FFF2-40B4-BE49-F238E27FC236}">
                <a16:creationId xmlns:a16="http://schemas.microsoft.com/office/drawing/2014/main" id="{9065ADE5-5179-20E5-0385-C4ECBB45FBA8}"/>
              </a:ext>
            </a:extLst>
          </p:cNvPr>
          <p:cNvSpPr>
            <a:spLocks noGrp="1"/>
          </p:cNvSpPr>
          <p:nvPr>
            <p:ph idx="1"/>
          </p:nvPr>
        </p:nvSpPr>
        <p:spPr/>
        <p:txBody>
          <a:bodyPr/>
          <a:lstStyle/>
          <a:p>
            <a:endParaRPr kumimoji="1" lang="ja-JP" altLang="en-US"/>
          </a:p>
        </p:txBody>
      </p:sp>
      <p:pic>
        <p:nvPicPr>
          <p:cNvPr id="4" name="図 3" descr="ロゴ, 会社名&#10;&#10;自動的に生成された説明">
            <a:extLst>
              <a:ext uri="{FF2B5EF4-FFF2-40B4-BE49-F238E27FC236}">
                <a16:creationId xmlns:a16="http://schemas.microsoft.com/office/drawing/2014/main" id="{DF9E16D5-3F60-0A09-4FA2-240C821A7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608" y="5802196"/>
            <a:ext cx="947275" cy="947275"/>
          </a:xfrm>
          <a:prstGeom prst="rect">
            <a:avLst/>
          </a:prstGeom>
        </p:spPr>
      </p:pic>
    </p:spTree>
    <p:extLst>
      <p:ext uri="{BB962C8B-B14F-4D97-AF65-F5344CB8AC3E}">
        <p14:creationId xmlns:p14="http://schemas.microsoft.com/office/powerpoint/2010/main" val="14175190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木版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版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版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TM03090434[[fn=木版活字]]</Template>
  <TotalTime>1446</TotalTime>
  <Words>979</Words>
  <Application>Microsoft Office PowerPoint</Application>
  <PresentationFormat>ワイド画面</PresentationFormat>
  <Paragraphs>131</Paragraphs>
  <Slides>11</Slides>
  <Notes>8</Notes>
  <HiddenSlides>5</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Meiryo UI</vt:lpstr>
      <vt:lpstr>游ゴシック</vt:lpstr>
      <vt:lpstr>Arial</vt:lpstr>
      <vt:lpstr>Rockwell</vt:lpstr>
      <vt:lpstr>Rockwell Condensed</vt:lpstr>
      <vt:lpstr>Wingdings</vt:lpstr>
      <vt:lpstr>木版活字</vt:lpstr>
      <vt:lpstr>  Yabema ～「やべっ」っと思っても「まーいいか」とは思わせない～ </vt:lpstr>
      <vt:lpstr>PowerPoint プレゼンテーション</vt:lpstr>
      <vt:lpstr>PowerPoint プレゼンテーション</vt:lpstr>
      <vt:lpstr>サービス構成図</vt:lpstr>
      <vt:lpstr>DEMO動画</vt:lpstr>
      <vt:lpstr>今後の展望</vt:lpstr>
      <vt:lpstr>講評</vt:lpstr>
      <vt:lpstr>改善点</vt:lpstr>
      <vt:lpstr>フローチャート</vt:lpstr>
      <vt:lpstr>谷君が求めている理想のアプリ</vt:lpstr>
      <vt:lpstr>宿題を「忘れてしまう」高１野球部　谷君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Yabema ～「やべっ」っと思っても「まーいいか」とは思わせない～ </dc:title>
  <dc:creator>藤原　直人</dc:creator>
  <cp:lastModifiedBy>藤原　直人</cp:lastModifiedBy>
  <cp:revision>1</cp:revision>
  <dcterms:created xsi:type="dcterms:W3CDTF">2022-07-02T08:35:55Z</dcterms:created>
  <dcterms:modified xsi:type="dcterms:W3CDTF">2022-07-03T09:29:49Z</dcterms:modified>
</cp:coreProperties>
</file>